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7"/>
  </p:notesMasterIdLst>
  <p:sldIdLst>
    <p:sldId id="301" r:id="rId5"/>
    <p:sldId id="382" r:id="rId6"/>
    <p:sldId id="383" r:id="rId7"/>
    <p:sldId id="384" r:id="rId8"/>
    <p:sldId id="355" r:id="rId9"/>
    <p:sldId id="377" r:id="rId10"/>
    <p:sldId id="376" r:id="rId11"/>
    <p:sldId id="378" r:id="rId12"/>
    <p:sldId id="314" r:id="rId13"/>
    <p:sldId id="381" r:id="rId14"/>
    <p:sldId id="385" r:id="rId15"/>
    <p:sldId id="386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4617FA-51C4-4C90-A4E9-B1923C8B0940}" v="1" dt="2019-01-07T10:36:06.9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e Tidswell-Brown" userId="3518c4a0-5c99-4880-b127-cb60ccf11a39" providerId="ADAL" clId="{A1B1980C-606C-4528-B4D0-265E615961ED}"/>
    <pc:docChg chg="undo custSel addSld modSld">
      <pc:chgData name="Kyle Tidswell-Brown" userId="3518c4a0-5c99-4880-b127-cb60ccf11a39" providerId="ADAL" clId="{A1B1980C-606C-4528-B4D0-265E615961ED}" dt="2018-12-03T09:54:57.058" v="378" actId="1037"/>
      <pc:docMkLst>
        <pc:docMk/>
      </pc:docMkLst>
      <pc:sldChg chg="modSp">
        <pc:chgData name="Kyle Tidswell-Brown" userId="3518c4a0-5c99-4880-b127-cb60ccf11a39" providerId="ADAL" clId="{A1B1980C-606C-4528-B4D0-265E615961ED}" dt="2018-11-29T12:30:48.601" v="4" actId="20577"/>
        <pc:sldMkLst>
          <pc:docMk/>
          <pc:sldMk cId="2637481266" sldId="256"/>
        </pc:sldMkLst>
        <pc:spChg chg="mod">
          <ac:chgData name="Kyle Tidswell-Brown" userId="3518c4a0-5c99-4880-b127-cb60ccf11a39" providerId="ADAL" clId="{A1B1980C-606C-4528-B4D0-265E615961ED}" dt="2018-11-29T12:30:48.601" v="4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A1B1980C-606C-4528-B4D0-265E615961ED}" dt="2018-11-29T18:59:20.987" v="68" actId="20577"/>
        <pc:sldMkLst>
          <pc:docMk/>
          <pc:sldMk cId="3855900595" sldId="301"/>
        </pc:sldMkLst>
        <pc:spChg chg="mod">
          <ac:chgData name="Kyle Tidswell-Brown" userId="3518c4a0-5c99-4880-b127-cb60ccf11a39" providerId="ADAL" clId="{A1B1980C-606C-4528-B4D0-265E615961ED}" dt="2018-11-29T18:59:20.987" v="68" actId="20577"/>
          <ac:spMkLst>
            <pc:docMk/>
            <pc:sldMk cId="3855900595" sldId="301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A1B1980C-606C-4528-B4D0-265E615961ED}" dt="2018-12-03T09:52:41.605" v="273" actId="122"/>
        <pc:sldMkLst>
          <pc:docMk/>
          <pc:sldMk cId="636014570" sldId="314"/>
        </pc:sldMkLst>
        <pc:spChg chg="mod">
          <ac:chgData name="Kyle Tidswell-Brown" userId="3518c4a0-5c99-4880-b127-cb60ccf11a39" providerId="ADAL" clId="{A1B1980C-606C-4528-B4D0-265E615961ED}" dt="2018-12-03T09:52:01.134" v="221" actId="1036"/>
          <ac:spMkLst>
            <pc:docMk/>
            <pc:sldMk cId="636014570" sldId="314"/>
            <ac:spMk id="6" creationId="{C02DC72B-2D18-4798-8DB9-81E615E0B326}"/>
          </ac:spMkLst>
        </pc:spChg>
        <pc:spChg chg="mod">
          <ac:chgData name="Kyle Tidswell-Brown" userId="3518c4a0-5c99-4880-b127-cb60ccf11a39" providerId="ADAL" clId="{A1B1980C-606C-4528-B4D0-265E615961ED}" dt="2018-12-03T09:52:01.134" v="221" actId="1036"/>
          <ac:spMkLst>
            <pc:docMk/>
            <pc:sldMk cId="636014570" sldId="314"/>
            <ac:spMk id="9" creationId="{756D99B7-16FC-47C4-99B9-71B1690A01D7}"/>
          </ac:spMkLst>
        </pc:spChg>
        <pc:spChg chg="mod">
          <ac:chgData name="Kyle Tidswell-Brown" userId="3518c4a0-5c99-4880-b127-cb60ccf11a39" providerId="ADAL" clId="{A1B1980C-606C-4528-B4D0-265E615961ED}" dt="2018-12-03T09:52:01.134" v="221" actId="1036"/>
          <ac:spMkLst>
            <pc:docMk/>
            <pc:sldMk cId="636014570" sldId="314"/>
            <ac:spMk id="14" creationId="{0B0C22D3-7598-4F19-A0AC-2A6C8656FB03}"/>
          </ac:spMkLst>
        </pc:spChg>
        <pc:spChg chg="mod">
          <ac:chgData name="Kyle Tidswell-Brown" userId="3518c4a0-5c99-4880-b127-cb60ccf11a39" providerId="ADAL" clId="{A1B1980C-606C-4528-B4D0-265E615961ED}" dt="2018-12-03T09:52:01.134" v="221" actId="1036"/>
          <ac:spMkLst>
            <pc:docMk/>
            <pc:sldMk cId="636014570" sldId="314"/>
            <ac:spMk id="15" creationId="{1F15122B-D198-4599-BC48-7024214DC1E7}"/>
          </ac:spMkLst>
        </pc:spChg>
        <pc:spChg chg="mod">
          <ac:chgData name="Kyle Tidswell-Brown" userId="3518c4a0-5c99-4880-b127-cb60ccf11a39" providerId="ADAL" clId="{A1B1980C-606C-4528-B4D0-265E615961ED}" dt="2018-12-03T09:52:41.605" v="273" actId="122"/>
          <ac:spMkLst>
            <pc:docMk/>
            <pc:sldMk cId="636014570" sldId="314"/>
            <ac:spMk id="19" creationId="{5252A847-DE45-4FA3-A1F8-EEBEB845FF8E}"/>
          </ac:spMkLst>
        </pc:spChg>
        <pc:graphicFrameChg chg="mod">
          <ac:chgData name="Kyle Tidswell-Brown" userId="3518c4a0-5c99-4880-b127-cb60ccf11a39" providerId="ADAL" clId="{A1B1980C-606C-4528-B4D0-265E615961ED}" dt="2018-12-03T09:52:01.134" v="221" actId="1036"/>
          <ac:graphicFrameMkLst>
            <pc:docMk/>
            <pc:sldMk cId="636014570" sldId="314"/>
            <ac:graphicFrameMk id="10" creationId="{5A532D2E-18ED-4450-BE73-1112AEF7F36F}"/>
          </ac:graphicFrameMkLst>
        </pc:graphicFrameChg>
        <pc:graphicFrameChg chg="mod">
          <ac:chgData name="Kyle Tidswell-Brown" userId="3518c4a0-5c99-4880-b127-cb60ccf11a39" providerId="ADAL" clId="{A1B1980C-606C-4528-B4D0-265E615961ED}" dt="2018-12-03T09:52:01.134" v="221" actId="1036"/>
          <ac:graphicFrameMkLst>
            <pc:docMk/>
            <pc:sldMk cId="636014570" sldId="314"/>
            <ac:graphicFrameMk id="11" creationId="{8B8F0615-08E5-48B9-86C7-D654CAB3CCB0}"/>
          </ac:graphicFrameMkLst>
        </pc:graphicFrameChg>
        <pc:picChg chg="mod">
          <ac:chgData name="Kyle Tidswell-Brown" userId="3518c4a0-5c99-4880-b127-cb60ccf11a39" providerId="ADAL" clId="{A1B1980C-606C-4528-B4D0-265E615961ED}" dt="2018-12-03T09:52:01.134" v="221" actId="1036"/>
          <ac:picMkLst>
            <pc:docMk/>
            <pc:sldMk cId="636014570" sldId="314"/>
            <ac:picMk id="12" creationId="{2859960E-AE26-4142-B21C-CA060FC0F2B5}"/>
          </ac:picMkLst>
        </pc:picChg>
        <pc:picChg chg="mod">
          <ac:chgData name="Kyle Tidswell-Brown" userId="3518c4a0-5c99-4880-b127-cb60ccf11a39" providerId="ADAL" clId="{A1B1980C-606C-4528-B4D0-265E615961ED}" dt="2018-12-03T09:52:01.134" v="221" actId="1036"/>
          <ac:picMkLst>
            <pc:docMk/>
            <pc:sldMk cId="636014570" sldId="314"/>
            <ac:picMk id="13" creationId="{92399D8E-B2A3-453B-BD83-2B6039A469DA}"/>
          </ac:picMkLst>
        </pc:picChg>
      </pc:sldChg>
      <pc:sldChg chg="modSp">
        <pc:chgData name="Kyle Tidswell-Brown" userId="3518c4a0-5c99-4880-b127-cb60ccf11a39" providerId="ADAL" clId="{A1B1980C-606C-4528-B4D0-265E615961ED}" dt="2018-12-03T09:50:20.808" v="183" actId="122"/>
        <pc:sldMkLst>
          <pc:docMk/>
          <pc:sldMk cId="1071900124" sldId="355"/>
        </pc:sldMkLst>
        <pc:spChg chg="mod">
          <ac:chgData name="Kyle Tidswell-Brown" userId="3518c4a0-5c99-4880-b127-cb60ccf11a39" providerId="ADAL" clId="{A1B1980C-606C-4528-B4D0-265E615961ED}" dt="2018-12-03T09:50:20.808" v="183" actId="122"/>
          <ac:spMkLst>
            <pc:docMk/>
            <pc:sldMk cId="1071900124" sldId="355"/>
            <ac:spMk id="19" creationId="{5252A847-DE45-4FA3-A1F8-EEBEB845FF8E}"/>
          </ac:spMkLst>
        </pc:spChg>
        <pc:grpChg chg="mod">
          <ac:chgData name="Kyle Tidswell-Brown" userId="3518c4a0-5c99-4880-b127-cb60ccf11a39" providerId="ADAL" clId="{A1B1980C-606C-4528-B4D0-265E615961ED}" dt="2018-12-03T09:49:17.301" v="179" actId="12788"/>
          <ac:grpSpMkLst>
            <pc:docMk/>
            <pc:sldMk cId="1071900124" sldId="355"/>
            <ac:grpSpMk id="3" creationId="{78529670-C928-4E44-94E4-2324B42BC919}"/>
          </ac:grpSpMkLst>
        </pc:grpChg>
      </pc:sldChg>
      <pc:sldChg chg="modSp">
        <pc:chgData name="Kyle Tidswell-Brown" userId="3518c4a0-5c99-4880-b127-cb60ccf11a39" providerId="ADAL" clId="{A1B1980C-606C-4528-B4D0-265E615961ED}" dt="2018-11-29T13:01:56.450" v="65" actId="403"/>
        <pc:sldMkLst>
          <pc:docMk/>
          <pc:sldMk cId="36917022" sldId="360"/>
        </pc:sldMkLst>
        <pc:spChg chg="mod">
          <ac:chgData name="Kyle Tidswell-Brown" userId="3518c4a0-5c99-4880-b127-cb60ccf11a39" providerId="ADAL" clId="{A1B1980C-606C-4528-B4D0-265E615961ED}" dt="2018-11-29T13:01:56.450" v="65" actId="403"/>
          <ac:spMkLst>
            <pc:docMk/>
            <pc:sldMk cId="36917022" sldId="360"/>
            <ac:spMk id="19" creationId="{5252A847-DE45-4FA3-A1F8-EEBEB845FF8E}"/>
          </ac:spMkLst>
        </pc:spChg>
      </pc:sldChg>
      <pc:sldChg chg="addSp delSp modSp">
        <pc:chgData name="Kyle Tidswell-Brown" userId="3518c4a0-5c99-4880-b127-cb60ccf11a39" providerId="ADAL" clId="{A1B1980C-606C-4528-B4D0-265E615961ED}" dt="2018-11-29T12:33:20.489" v="50" actId="12788"/>
        <pc:sldMkLst>
          <pc:docMk/>
          <pc:sldMk cId="1669721746" sldId="365"/>
        </pc:sldMkLst>
        <pc:spChg chg="mod">
          <ac:chgData name="Kyle Tidswell-Brown" userId="3518c4a0-5c99-4880-b127-cb60ccf11a39" providerId="ADAL" clId="{A1B1980C-606C-4528-B4D0-265E615961ED}" dt="2018-11-29T12:33:03.763" v="46" actId="12788"/>
          <ac:spMkLst>
            <pc:docMk/>
            <pc:sldMk cId="1669721746" sldId="365"/>
            <ac:spMk id="17" creationId="{3F75197A-62F7-4A4E-9F91-99B049DAFEFF}"/>
          </ac:spMkLst>
        </pc:spChg>
        <pc:spChg chg="mod">
          <ac:chgData name="Kyle Tidswell-Brown" userId="3518c4a0-5c99-4880-b127-cb60ccf11a39" providerId="ADAL" clId="{A1B1980C-606C-4528-B4D0-265E615961ED}" dt="2018-11-29T12:32:05.866" v="12" actId="6549"/>
          <ac:spMkLst>
            <pc:docMk/>
            <pc:sldMk cId="1669721746" sldId="365"/>
            <ac:spMk id="19" creationId="{5252A847-DE45-4FA3-A1F8-EEBEB845FF8E}"/>
          </ac:spMkLst>
        </pc:spChg>
        <pc:spChg chg="mod">
          <ac:chgData name="Kyle Tidswell-Brown" userId="3518c4a0-5c99-4880-b127-cb60ccf11a39" providerId="ADAL" clId="{A1B1980C-606C-4528-B4D0-265E615961ED}" dt="2018-11-29T12:33:12.954" v="48" actId="12788"/>
          <ac:spMkLst>
            <pc:docMk/>
            <pc:sldMk cId="1669721746" sldId="365"/>
            <ac:spMk id="20" creationId="{D54B19AA-DD9D-4CC8-99CC-D109E3086570}"/>
          </ac:spMkLst>
        </pc:spChg>
        <pc:spChg chg="mod">
          <ac:chgData name="Kyle Tidswell-Brown" userId="3518c4a0-5c99-4880-b127-cb60ccf11a39" providerId="ADAL" clId="{A1B1980C-606C-4528-B4D0-265E615961ED}" dt="2018-11-29T12:33:20.489" v="50" actId="12788"/>
          <ac:spMkLst>
            <pc:docMk/>
            <pc:sldMk cId="1669721746" sldId="365"/>
            <ac:spMk id="21" creationId="{53081324-9C1B-4100-9E09-285FEA638056}"/>
          </ac:spMkLst>
        </pc:spChg>
        <pc:grpChg chg="add del mod">
          <ac:chgData name="Kyle Tidswell-Brown" userId="3518c4a0-5c99-4880-b127-cb60ccf11a39" providerId="ADAL" clId="{A1B1980C-606C-4528-B4D0-265E615961ED}" dt="2018-11-29T12:32:56.348" v="44" actId="165"/>
          <ac:grpSpMkLst>
            <pc:docMk/>
            <pc:sldMk cId="1669721746" sldId="365"/>
            <ac:grpSpMk id="2" creationId="{6654C057-01C8-40D9-9EB6-6CD46153F4B5}"/>
          </ac:grpSpMkLst>
        </pc:grpChg>
        <pc:grpChg chg="add mod">
          <ac:chgData name="Kyle Tidswell-Brown" userId="3518c4a0-5c99-4880-b127-cb60ccf11a39" providerId="ADAL" clId="{A1B1980C-606C-4528-B4D0-265E615961ED}" dt="2018-11-29T12:33:12.954" v="48" actId="12788"/>
          <ac:grpSpMkLst>
            <pc:docMk/>
            <pc:sldMk cId="1669721746" sldId="365"/>
            <ac:grpSpMk id="3" creationId="{58A44BA4-0984-4F4E-B0B9-BF08A50D07A9}"/>
          </ac:grpSpMkLst>
        </pc:grpChg>
        <pc:picChg chg="mod topLvl">
          <ac:chgData name="Kyle Tidswell-Brown" userId="3518c4a0-5c99-4880-b127-cb60ccf11a39" providerId="ADAL" clId="{A1B1980C-606C-4528-B4D0-265E615961ED}" dt="2018-11-29T12:32:56.348" v="44" actId="165"/>
          <ac:picMkLst>
            <pc:docMk/>
            <pc:sldMk cId="1669721746" sldId="365"/>
            <ac:picMk id="6" creationId="{85616F9F-4C1A-4AB4-8CCB-AB8E8E13E9C4}"/>
          </ac:picMkLst>
        </pc:picChg>
        <pc:picChg chg="mod topLvl">
          <ac:chgData name="Kyle Tidswell-Brown" userId="3518c4a0-5c99-4880-b127-cb60ccf11a39" providerId="ADAL" clId="{A1B1980C-606C-4528-B4D0-265E615961ED}" dt="2018-11-29T12:33:03.763" v="46" actId="12788"/>
          <ac:picMkLst>
            <pc:docMk/>
            <pc:sldMk cId="1669721746" sldId="365"/>
            <ac:picMk id="9" creationId="{9C9A71EC-13D1-4A22-BB33-BD225C23C827}"/>
          </ac:picMkLst>
        </pc:picChg>
        <pc:picChg chg="mod topLvl">
          <ac:chgData name="Kyle Tidswell-Brown" userId="3518c4a0-5c99-4880-b127-cb60ccf11a39" providerId="ADAL" clId="{A1B1980C-606C-4528-B4D0-265E615961ED}" dt="2018-11-29T12:32:56.348" v="44" actId="165"/>
          <ac:picMkLst>
            <pc:docMk/>
            <pc:sldMk cId="1669721746" sldId="365"/>
            <ac:picMk id="10" creationId="{8F8B6223-F96C-4DC2-83A1-BBE2CD98DA8A}"/>
          </ac:picMkLst>
        </pc:picChg>
        <pc:picChg chg="mod topLvl">
          <ac:chgData name="Kyle Tidswell-Brown" userId="3518c4a0-5c99-4880-b127-cb60ccf11a39" providerId="ADAL" clId="{A1B1980C-606C-4528-B4D0-265E615961ED}" dt="2018-11-29T12:32:56.348" v="44" actId="165"/>
          <ac:picMkLst>
            <pc:docMk/>
            <pc:sldMk cId="1669721746" sldId="365"/>
            <ac:picMk id="11" creationId="{6F8DDCC1-FD35-4B40-9B17-5DB9D5E10DFE}"/>
          </ac:picMkLst>
        </pc:picChg>
        <pc:picChg chg="mod topLvl">
          <ac:chgData name="Kyle Tidswell-Brown" userId="3518c4a0-5c99-4880-b127-cb60ccf11a39" providerId="ADAL" clId="{A1B1980C-606C-4528-B4D0-265E615961ED}" dt="2018-11-29T12:32:56.348" v="44" actId="165"/>
          <ac:picMkLst>
            <pc:docMk/>
            <pc:sldMk cId="1669721746" sldId="365"/>
            <ac:picMk id="12" creationId="{19E589D7-0963-4501-87C8-2777247E55B8}"/>
          </ac:picMkLst>
        </pc:picChg>
        <pc:picChg chg="mod topLvl">
          <ac:chgData name="Kyle Tidswell-Brown" userId="3518c4a0-5c99-4880-b127-cb60ccf11a39" providerId="ADAL" clId="{A1B1980C-606C-4528-B4D0-265E615961ED}" dt="2018-11-29T12:33:10.581" v="47" actId="164"/>
          <ac:picMkLst>
            <pc:docMk/>
            <pc:sldMk cId="1669721746" sldId="365"/>
            <ac:picMk id="13" creationId="{680734E4-2A6B-4AE1-AAA4-9CEFBCA840FC}"/>
          </ac:picMkLst>
        </pc:picChg>
        <pc:picChg chg="mod topLvl">
          <ac:chgData name="Kyle Tidswell-Brown" userId="3518c4a0-5c99-4880-b127-cb60ccf11a39" providerId="ADAL" clId="{A1B1980C-606C-4528-B4D0-265E615961ED}" dt="2018-11-29T12:33:10.581" v="47" actId="164"/>
          <ac:picMkLst>
            <pc:docMk/>
            <pc:sldMk cId="1669721746" sldId="365"/>
            <ac:picMk id="14" creationId="{2ADB2847-A501-45DA-AF00-F2D43616FBB3}"/>
          </ac:picMkLst>
        </pc:picChg>
        <pc:picChg chg="mod topLvl">
          <ac:chgData name="Kyle Tidswell-Brown" userId="3518c4a0-5c99-4880-b127-cb60ccf11a39" providerId="ADAL" clId="{A1B1980C-606C-4528-B4D0-265E615961ED}" dt="2018-11-29T12:32:56.348" v="44" actId="165"/>
          <ac:picMkLst>
            <pc:docMk/>
            <pc:sldMk cId="1669721746" sldId="365"/>
            <ac:picMk id="15" creationId="{B4BE5982-9528-4F8D-93C0-062660FF564D}"/>
          </ac:picMkLst>
        </pc:picChg>
        <pc:picChg chg="mod topLvl">
          <ac:chgData name="Kyle Tidswell-Brown" userId="3518c4a0-5c99-4880-b127-cb60ccf11a39" providerId="ADAL" clId="{A1B1980C-606C-4528-B4D0-265E615961ED}" dt="2018-11-29T12:32:56.348" v="44" actId="165"/>
          <ac:picMkLst>
            <pc:docMk/>
            <pc:sldMk cId="1669721746" sldId="365"/>
            <ac:picMk id="16" creationId="{960ED14D-05FC-4EFE-B514-576D93DEB6BC}"/>
          </ac:picMkLst>
        </pc:picChg>
        <pc:picChg chg="mod topLvl">
          <ac:chgData name="Kyle Tidswell-Brown" userId="3518c4a0-5c99-4880-b127-cb60ccf11a39" providerId="ADAL" clId="{A1B1980C-606C-4528-B4D0-265E615961ED}" dt="2018-11-29T12:33:20.489" v="50" actId="12788"/>
          <ac:picMkLst>
            <pc:docMk/>
            <pc:sldMk cId="1669721746" sldId="365"/>
            <ac:picMk id="25" creationId="{6DE177D6-97DE-41B5-A6A1-614F72C8B7ED}"/>
          </ac:picMkLst>
        </pc:picChg>
      </pc:sldChg>
      <pc:sldChg chg="addSp delSp modSp">
        <pc:chgData name="Kyle Tidswell-Brown" userId="3518c4a0-5c99-4880-b127-cb60ccf11a39" providerId="ADAL" clId="{A1B1980C-606C-4528-B4D0-265E615961ED}" dt="2018-11-29T12:33:48.066" v="55" actId="14100"/>
        <pc:sldMkLst>
          <pc:docMk/>
          <pc:sldMk cId="762191697" sldId="366"/>
        </pc:sldMkLst>
        <pc:spChg chg="del">
          <ac:chgData name="Kyle Tidswell-Brown" userId="3518c4a0-5c99-4880-b127-cb60ccf11a39" providerId="ADAL" clId="{A1B1980C-606C-4528-B4D0-265E615961ED}" dt="2018-11-29T12:33:34.349" v="51" actId="478"/>
          <ac:spMkLst>
            <pc:docMk/>
            <pc:sldMk cId="762191697" sldId="366"/>
            <ac:spMk id="17" creationId="{3F75197A-62F7-4A4E-9F91-99B049DAFEFF}"/>
          </ac:spMkLst>
        </pc:spChg>
        <pc:spChg chg="mod">
          <ac:chgData name="Kyle Tidswell-Brown" userId="3518c4a0-5c99-4880-b127-cb60ccf11a39" providerId="ADAL" clId="{A1B1980C-606C-4528-B4D0-265E615961ED}" dt="2018-11-29T12:31:57.594" v="11" actId="6549"/>
          <ac:spMkLst>
            <pc:docMk/>
            <pc:sldMk cId="762191697" sldId="366"/>
            <ac:spMk id="19" creationId="{5252A847-DE45-4FA3-A1F8-EEBEB845FF8E}"/>
          </ac:spMkLst>
        </pc:spChg>
        <pc:spChg chg="del">
          <ac:chgData name="Kyle Tidswell-Brown" userId="3518c4a0-5c99-4880-b127-cb60ccf11a39" providerId="ADAL" clId="{A1B1980C-606C-4528-B4D0-265E615961ED}" dt="2018-11-29T12:33:34.349" v="51" actId="478"/>
          <ac:spMkLst>
            <pc:docMk/>
            <pc:sldMk cId="762191697" sldId="366"/>
            <ac:spMk id="20" creationId="{D54B19AA-DD9D-4CC8-99CC-D109E3086570}"/>
          </ac:spMkLst>
        </pc:spChg>
        <pc:spChg chg="del">
          <ac:chgData name="Kyle Tidswell-Brown" userId="3518c4a0-5c99-4880-b127-cb60ccf11a39" providerId="ADAL" clId="{A1B1980C-606C-4528-B4D0-265E615961ED}" dt="2018-11-29T12:33:34.349" v="51" actId="478"/>
          <ac:spMkLst>
            <pc:docMk/>
            <pc:sldMk cId="762191697" sldId="366"/>
            <ac:spMk id="21" creationId="{53081324-9C1B-4100-9E09-285FEA638056}"/>
          </ac:spMkLst>
        </pc:spChg>
        <pc:spChg chg="add">
          <ac:chgData name="Kyle Tidswell-Brown" userId="3518c4a0-5c99-4880-b127-cb60ccf11a39" providerId="ADAL" clId="{A1B1980C-606C-4528-B4D0-265E615961ED}" dt="2018-11-29T12:33:34.811" v="52"/>
          <ac:spMkLst>
            <pc:docMk/>
            <pc:sldMk cId="762191697" sldId="366"/>
            <ac:spMk id="39" creationId="{C39D74BB-5EC7-480A-8C02-2A31FA937044}"/>
          </ac:spMkLst>
        </pc:spChg>
        <pc:spChg chg="add">
          <ac:chgData name="Kyle Tidswell-Brown" userId="3518c4a0-5c99-4880-b127-cb60ccf11a39" providerId="ADAL" clId="{A1B1980C-606C-4528-B4D0-265E615961ED}" dt="2018-11-29T12:33:34.811" v="52"/>
          <ac:spMkLst>
            <pc:docMk/>
            <pc:sldMk cId="762191697" sldId="366"/>
            <ac:spMk id="40" creationId="{4FB4B579-8539-4EA1-B445-EEDD5F31F6EC}"/>
          </ac:spMkLst>
        </pc:spChg>
        <pc:spChg chg="add">
          <ac:chgData name="Kyle Tidswell-Brown" userId="3518c4a0-5c99-4880-b127-cb60ccf11a39" providerId="ADAL" clId="{A1B1980C-606C-4528-B4D0-265E615961ED}" dt="2018-11-29T12:33:34.811" v="52"/>
          <ac:spMkLst>
            <pc:docMk/>
            <pc:sldMk cId="762191697" sldId="366"/>
            <ac:spMk id="41" creationId="{6A91F64F-8BEF-4084-84B8-F6087B2B345D}"/>
          </ac:spMkLst>
        </pc:spChg>
        <pc:grpChg chg="add mod">
          <ac:chgData name="Kyle Tidswell-Brown" userId="3518c4a0-5c99-4880-b127-cb60ccf11a39" providerId="ADAL" clId="{A1B1980C-606C-4528-B4D0-265E615961ED}" dt="2018-11-29T12:32:37.148" v="39" actId="12788"/>
          <ac:grpSpMkLst>
            <pc:docMk/>
            <pc:sldMk cId="762191697" sldId="366"/>
            <ac:grpSpMk id="2" creationId="{65120021-883C-41AE-8216-C332A4B6EDBD}"/>
          </ac:grpSpMkLst>
        </pc:grp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6" creationId="{85616F9F-4C1A-4AB4-8CCB-AB8E8E13E9C4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9" creationId="{9C9A71EC-13D1-4A22-BB33-BD225C23C827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10" creationId="{8F8B6223-F96C-4DC2-83A1-BBE2CD98DA8A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11" creationId="{6F8DDCC1-FD35-4B40-9B17-5DB9D5E10DFE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12" creationId="{19E589D7-0963-4501-87C8-2777247E55B8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13" creationId="{680734E4-2A6B-4AE1-AAA4-9CEFBCA840FC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14" creationId="{2ADB2847-A501-45DA-AF00-F2D43616FBB3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15" creationId="{B4BE5982-9528-4F8D-93C0-062660FF564D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16" creationId="{960ED14D-05FC-4EFE-B514-576D93DEB6BC}"/>
          </ac:picMkLst>
        </pc:picChg>
        <pc:picChg chg="del">
          <ac:chgData name="Kyle Tidswell-Brown" userId="3518c4a0-5c99-4880-b127-cb60ccf11a39" providerId="ADAL" clId="{A1B1980C-606C-4528-B4D0-265E615961ED}" dt="2018-11-29T12:32:29.410" v="36" actId="478"/>
          <ac:picMkLst>
            <pc:docMk/>
            <pc:sldMk cId="762191697" sldId="366"/>
            <ac:picMk id="25" creationId="{6DE177D6-97DE-41B5-A6A1-614F72C8B7ED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29" creationId="{BB86388A-F04B-48CC-885A-3F90D3B41771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0" creationId="{A80AF814-BB5D-4E64-BB2A-D027263372D8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1" creationId="{EA44387F-6866-4E7C-85E3-FE7527697629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2" creationId="{2EDD2B7C-7352-4FCE-A12D-A442E2C7935F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3" creationId="{23766446-AF86-4058-977C-1314FAF744DD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4" creationId="{9BAE1B83-C005-407A-8DEC-B665F74A485E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5" creationId="{1AE9D91B-7717-49B8-90EA-14BED149BC72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6" creationId="{F695BFD7-FA18-4EF1-A28C-0B09D9AEC176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7" creationId="{E7D1FC37-29BE-466E-88D8-04B2937F914F}"/>
          </ac:picMkLst>
        </pc:picChg>
        <pc:picChg chg="add mod">
          <ac:chgData name="Kyle Tidswell-Brown" userId="3518c4a0-5c99-4880-b127-cb60ccf11a39" providerId="ADAL" clId="{A1B1980C-606C-4528-B4D0-265E615961ED}" dt="2018-11-29T12:32:36.225" v="38" actId="164"/>
          <ac:picMkLst>
            <pc:docMk/>
            <pc:sldMk cId="762191697" sldId="366"/>
            <ac:picMk id="38" creationId="{7E26A869-236E-41A0-9B08-3FFA1D7846BC}"/>
          </ac:picMkLst>
        </pc:picChg>
        <pc:cxnChg chg="mod">
          <ac:chgData name="Kyle Tidswell-Brown" userId="3518c4a0-5c99-4880-b127-cb60ccf11a39" providerId="ADAL" clId="{A1B1980C-606C-4528-B4D0-265E615961ED}" dt="2018-11-29T12:33:48.066" v="55" actId="14100"/>
          <ac:cxnSpMkLst>
            <pc:docMk/>
            <pc:sldMk cId="762191697" sldId="366"/>
            <ac:cxnSpMk id="26" creationId="{5725E0D7-9F38-48AC-9EE3-74F1DA029832}"/>
          </ac:cxnSpMkLst>
        </pc:cxnChg>
        <pc:cxnChg chg="mod">
          <ac:chgData name="Kyle Tidswell-Brown" userId="3518c4a0-5c99-4880-b127-cb60ccf11a39" providerId="ADAL" clId="{A1B1980C-606C-4528-B4D0-265E615961ED}" dt="2018-11-29T12:33:40.228" v="53" actId="14100"/>
          <ac:cxnSpMkLst>
            <pc:docMk/>
            <pc:sldMk cId="762191697" sldId="366"/>
            <ac:cxnSpMk id="27" creationId="{ADB984D4-C3FC-4066-9740-BE8C798520C2}"/>
          </ac:cxnSpMkLst>
        </pc:cxnChg>
        <pc:cxnChg chg="mod">
          <ac:chgData name="Kyle Tidswell-Brown" userId="3518c4a0-5c99-4880-b127-cb60ccf11a39" providerId="ADAL" clId="{A1B1980C-606C-4528-B4D0-265E615961ED}" dt="2018-11-29T12:33:43.069" v="54" actId="14100"/>
          <ac:cxnSpMkLst>
            <pc:docMk/>
            <pc:sldMk cId="762191697" sldId="366"/>
            <ac:cxnSpMk id="28" creationId="{988081B8-ADEE-4EDA-8CD7-F44306C19111}"/>
          </ac:cxnSpMkLst>
        </pc:cxnChg>
      </pc:sldChg>
      <pc:sldChg chg="modSp">
        <pc:chgData name="Kyle Tidswell-Brown" userId="3518c4a0-5c99-4880-b127-cb60ccf11a39" providerId="ADAL" clId="{A1B1980C-606C-4528-B4D0-265E615961ED}" dt="2018-11-29T19:01:57.839" v="90" actId="20577"/>
        <pc:sldMkLst>
          <pc:docMk/>
          <pc:sldMk cId="465577182" sldId="367"/>
        </pc:sldMkLst>
        <pc:spChg chg="mod">
          <ac:chgData name="Kyle Tidswell-Brown" userId="3518c4a0-5c99-4880-b127-cb60ccf11a39" providerId="ADAL" clId="{A1B1980C-606C-4528-B4D0-265E615961ED}" dt="2018-11-29T19:01:57.839" v="90" actId="20577"/>
          <ac:spMkLst>
            <pc:docMk/>
            <pc:sldMk cId="465577182" sldId="367"/>
            <ac:spMk id="19" creationId="{5252A847-DE45-4FA3-A1F8-EEBEB845FF8E}"/>
          </ac:spMkLst>
        </pc:spChg>
      </pc:sldChg>
      <pc:sldChg chg="addSp modSp">
        <pc:chgData name="Kyle Tidswell-Brown" userId="3518c4a0-5c99-4880-b127-cb60ccf11a39" providerId="ADAL" clId="{A1B1980C-606C-4528-B4D0-265E615961ED}" dt="2018-11-29T19:05:24.620" v="126" actId="1076"/>
        <pc:sldMkLst>
          <pc:docMk/>
          <pc:sldMk cId="3961223079" sldId="370"/>
        </pc:sldMkLst>
        <pc:spChg chg="mod">
          <ac:chgData name="Kyle Tidswell-Brown" userId="3518c4a0-5c99-4880-b127-cb60ccf11a39" providerId="ADAL" clId="{A1B1980C-606C-4528-B4D0-265E615961ED}" dt="2018-11-29T19:01:54.164" v="89" actId="20577"/>
          <ac:spMkLst>
            <pc:docMk/>
            <pc:sldMk cId="3961223079" sldId="370"/>
            <ac:spMk id="19" creationId="{5252A847-DE45-4FA3-A1F8-EEBEB845FF8E}"/>
          </ac:spMkLst>
        </pc:spChg>
        <pc:graphicFrameChg chg="mod">
          <ac:chgData name="Kyle Tidswell-Brown" userId="3518c4a0-5c99-4880-b127-cb60ccf11a39" providerId="ADAL" clId="{A1B1980C-606C-4528-B4D0-265E615961ED}" dt="2018-11-29T19:02:56.349" v="92" actId="1076"/>
          <ac:graphicFrameMkLst>
            <pc:docMk/>
            <pc:sldMk cId="3961223079" sldId="370"/>
            <ac:graphicFrameMk id="9" creationId="{61F0C15E-DCEC-4FE0-8791-B891FFD3BFAD}"/>
          </ac:graphicFrameMkLst>
        </pc:graphicFrameChg>
        <pc:graphicFrameChg chg="add mod modGraphic">
          <ac:chgData name="Kyle Tidswell-Brown" userId="3518c4a0-5c99-4880-b127-cb60ccf11a39" providerId="ADAL" clId="{A1B1980C-606C-4528-B4D0-265E615961ED}" dt="2018-11-29T19:05:24.620" v="126" actId="1076"/>
          <ac:graphicFrameMkLst>
            <pc:docMk/>
            <pc:sldMk cId="3961223079" sldId="370"/>
            <ac:graphicFrameMk id="10" creationId="{68D91E08-01A3-4DFC-A687-48C4BCF93887}"/>
          </ac:graphicFrameMkLst>
        </pc:graphicFrameChg>
        <pc:cxnChg chg="add mod">
          <ac:chgData name="Kyle Tidswell-Brown" userId="3518c4a0-5c99-4880-b127-cb60ccf11a39" providerId="ADAL" clId="{A1B1980C-606C-4528-B4D0-265E615961ED}" dt="2018-11-29T19:05:20.704" v="125" actId="1076"/>
          <ac:cxnSpMkLst>
            <pc:docMk/>
            <pc:sldMk cId="3961223079" sldId="370"/>
            <ac:cxnSpMk id="3" creationId="{9292D8DF-51C8-4788-9921-7E3152235E8F}"/>
          </ac:cxnSpMkLst>
        </pc:cxnChg>
      </pc:sldChg>
      <pc:sldChg chg="modSp">
        <pc:chgData name="Kyle Tidswell-Brown" userId="3518c4a0-5c99-4880-b127-cb60ccf11a39" providerId="ADAL" clId="{A1B1980C-606C-4528-B4D0-265E615961ED}" dt="2018-11-29T19:00:42.152" v="73" actId="20577"/>
        <pc:sldMkLst>
          <pc:docMk/>
          <pc:sldMk cId="1234788519" sldId="371"/>
        </pc:sldMkLst>
        <pc:spChg chg="mod">
          <ac:chgData name="Kyle Tidswell-Brown" userId="3518c4a0-5c99-4880-b127-cb60ccf11a39" providerId="ADAL" clId="{A1B1980C-606C-4528-B4D0-265E615961ED}" dt="2018-11-29T19:00:42.152" v="73" actId="20577"/>
          <ac:spMkLst>
            <pc:docMk/>
            <pc:sldMk cId="1234788519" sldId="371"/>
            <ac:spMk id="9" creationId="{3039142F-6DA4-4000-B4D8-3AF1B49E3F47}"/>
          </ac:spMkLst>
        </pc:spChg>
        <pc:spChg chg="mod">
          <ac:chgData name="Kyle Tidswell-Brown" userId="3518c4a0-5c99-4880-b127-cb60ccf11a39" providerId="ADAL" clId="{A1B1980C-606C-4528-B4D0-265E615961ED}" dt="2018-11-29T13:01:52.943" v="63" actId="403"/>
          <ac:spMkLst>
            <pc:docMk/>
            <pc:sldMk cId="1234788519" sldId="371"/>
            <ac:spMk id="19" creationId="{5252A847-DE45-4FA3-A1F8-EEBEB845FF8E}"/>
          </ac:spMkLst>
        </pc:spChg>
        <pc:graphicFrameChg chg="modGraphic">
          <ac:chgData name="Kyle Tidswell-Brown" userId="3518c4a0-5c99-4880-b127-cb60ccf11a39" providerId="ADAL" clId="{A1B1980C-606C-4528-B4D0-265E615961ED}" dt="2018-11-29T18:59:47.167" v="69" actId="404"/>
          <ac:graphicFrameMkLst>
            <pc:docMk/>
            <pc:sldMk cId="1234788519" sldId="371"/>
            <ac:graphicFrameMk id="3" creationId="{E3FC6D65-D351-4369-854C-FAD96E03C244}"/>
          </ac:graphicFrameMkLst>
        </pc:graphicFrameChg>
        <pc:graphicFrameChg chg="modGraphic">
          <ac:chgData name="Kyle Tidswell-Brown" userId="3518c4a0-5c99-4880-b127-cb60ccf11a39" providerId="ADAL" clId="{A1B1980C-606C-4528-B4D0-265E615961ED}" dt="2018-11-29T18:59:53.028" v="70" actId="404"/>
          <ac:graphicFrameMkLst>
            <pc:docMk/>
            <pc:sldMk cId="1234788519" sldId="371"/>
            <ac:graphicFrameMk id="21" creationId="{05C0AF81-0C99-4937-910E-3DF09F2F2F25}"/>
          </ac:graphicFrameMkLst>
        </pc:graphicFrameChg>
        <pc:graphicFrameChg chg="modGraphic">
          <ac:chgData name="Kyle Tidswell-Brown" userId="3518c4a0-5c99-4880-b127-cb60ccf11a39" providerId="ADAL" clId="{A1B1980C-606C-4528-B4D0-265E615961ED}" dt="2018-11-29T18:59:55.826" v="71" actId="404"/>
          <ac:graphicFrameMkLst>
            <pc:docMk/>
            <pc:sldMk cId="1234788519" sldId="371"/>
            <ac:graphicFrameMk id="22" creationId="{4446BA58-8634-43F7-A21D-B9B74760C0CE}"/>
          </ac:graphicFrameMkLst>
        </pc:graphicFrameChg>
      </pc:sldChg>
      <pc:sldChg chg="modSp">
        <pc:chgData name="Kyle Tidswell-Brown" userId="3518c4a0-5c99-4880-b127-cb60ccf11a39" providerId="ADAL" clId="{A1B1980C-606C-4528-B4D0-265E615961ED}" dt="2018-11-29T19:05:29.853" v="127" actId="122"/>
        <pc:sldMkLst>
          <pc:docMk/>
          <pc:sldMk cId="4023366541" sldId="372"/>
        </pc:sldMkLst>
        <pc:spChg chg="mod">
          <ac:chgData name="Kyle Tidswell-Brown" userId="3518c4a0-5c99-4880-b127-cb60ccf11a39" providerId="ADAL" clId="{A1B1980C-606C-4528-B4D0-265E615961ED}" dt="2018-11-29T19:05:29.853" v="127" actId="122"/>
          <ac:spMkLst>
            <pc:docMk/>
            <pc:sldMk cId="4023366541" sldId="372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A1B1980C-606C-4528-B4D0-265E615961ED}" dt="2018-11-29T19:05:36.558" v="130" actId="403"/>
        <pc:sldMkLst>
          <pc:docMk/>
          <pc:sldMk cId="2013684984" sldId="373"/>
        </pc:sldMkLst>
        <pc:spChg chg="mod">
          <ac:chgData name="Kyle Tidswell-Brown" userId="3518c4a0-5c99-4880-b127-cb60ccf11a39" providerId="ADAL" clId="{A1B1980C-606C-4528-B4D0-265E615961ED}" dt="2018-11-29T19:05:36.558" v="130" actId="403"/>
          <ac:spMkLst>
            <pc:docMk/>
            <pc:sldMk cId="2013684984" sldId="373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A1B1980C-606C-4528-B4D0-265E615961ED}" dt="2018-11-29T19:05:51.218" v="132" actId="403"/>
        <pc:sldMkLst>
          <pc:docMk/>
          <pc:sldMk cId="3293806079" sldId="374"/>
        </pc:sldMkLst>
        <pc:spChg chg="mod">
          <ac:chgData name="Kyle Tidswell-Brown" userId="3518c4a0-5c99-4880-b127-cb60ccf11a39" providerId="ADAL" clId="{A1B1980C-606C-4528-B4D0-265E615961ED}" dt="2018-11-29T19:05:51.218" v="132" actId="403"/>
          <ac:spMkLst>
            <pc:docMk/>
            <pc:sldMk cId="3293806079" sldId="374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A1B1980C-606C-4528-B4D0-265E615961ED}" dt="2018-11-29T19:09:24.130" v="176" actId="122"/>
        <pc:sldMkLst>
          <pc:docMk/>
          <pc:sldMk cId="309056457" sldId="375"/>
        </pc:sldMkLst>
        <pc:spChg chg="mod">
          <ac:chgData name="Kyle Tidswell-Brown" userId="3518c4a0-5c99-4880-b127-cb60ccf11a39" providerId="ADAL" clId="{A1B1980C-606C-4528-B4D0-265E615961ED}" dt="2018-11-29T19:05:55.171" v="134" actId="403"/>
          <ac:spMkLst>
            <pc:docMk/>
            <pc:sldMk cId="309056457" sldId="375"/>
            <ac:spMk id="19" creationId="{5252A847-DE45-4FA3-A1F8-EEBEB845FF8E}"/>
          </ac:spMkLst>
        </pc:spChg>
        <pc:graphicFrameChg chg="mod modGraphic">
          <ac:chgData name="Kyle Tidswell-Brown" userId="3518c4a0-5c99-4880-b127-cb60ccf11a39" providerId="ADAL" clId="{A1B1980C-606C-4528-B4D0-265E615961ED}" dt="2018-11-29T19:09:24.130" v="176" actId="122"/>
          <ac:graphicFrameMkLst>
            <pc:docMk/>
            <pc:sldMk cId="309056457" sldId="375"/>
            <ac:graphicFrameMk id="6" creationId="{818890E4-AB4B-43FB-8EC7-491945CB722F}"/>
          </ac:graphicFrameMkLst>
        </pc:graphicFrameChg>
        <pc:picChg chg="mod">
          <ac:chgData name="Kyle Tidswell-Brown" userId="3518c4a0-5c99-4880-b127-cb60ccf11a39" providerId="ADAL" clId="{A1B1980C-606C-4528-B4D0-265E615961ED}" dt="2018-11-29T19:06:05.006" v="147" actId="1076"/>
          <ac:picMkLst>
            <pc:docMk/>
            <pc:sldMk cId="309056457" sldId="375"/>
            <ac:picMk id="8" creationId="{D9426B6B-94AA-4D9B-BC63-8F0BC9ED5115}"/>
          </ac:picMkLst>
        </pc:picChg>
      </pc:sldChg>
      <pc:sldChg chg="modSp">
        <pc:chgData name="Kyle Tidswell-Brown" userId="3518c4a0-5c99-4880-b127-cb60ccf11a39" providerId="ADAL" clId="{A1B1980C-606C-4528-B4D0-265E615961ED}" dt="2018-12-03T09:51:15.782" v="190" actId="207"/>
        <pc:sldMkLst>
          <pc:docMk/>
          <pc:sldMk cId="2602273898" sldId="376"/>
        </pc:sldMkLst>
        <pc:spChg chg="mod">
          <ac:chgData name="Kyle Tidswell-Brown" userId="3518c4a0-5c99-4880-b127-cb60ccf11a39" providerId="ADAL" clId="{A1B1980C-606C-4528-B4D0-265E615961ED}" dt="2018-12-03T09:51:00.989" v="185" actId="122"/>
          <ac:spMkLst>
            <pc:docMk/>
            <pc:sldMk cId="2602273898" sldId="376"/>
            <ac:spMk id="19" creationId="{5252A847-DE45-4FA3-A1F8-EEBEB845FF8E}"/>
          </ac:spMkLst>
        </pc:spChg>
        <pc:graphicFrameChg chg="modGraphic">
          <ac:chgData name="Kyle Tidswell-Brown" userId="3518c4a0-5c99-4880-b127-cb60ccf11a39" providerId="ADAL" clId="{A1B1980C-606C-4528-B4D0-265E615961ED}" dt="2018-12-03T09:51:15.782" v="190" actId="207"/>
          <ac:graphicFrameMkLst>
            <pc:docMk/>
            <pc:sldMk cId="2602273898" sldId="376"/>
            <ac:graphicFrameMk id="26" creationId="{BF3B0D7F-4AE2-4133-A54D-E81FA07CECA1}"/>
          </ac:graphicFrameMkLst>
        </pc:graphicFrameChg>
      </pc:sldChg>
      <pc:sldChg chg="modSp">
        <pc:chgData name="Kyle Tidswell-Brown" userId="3518c4a0-5c99-4880-b127-cb60ccf11a39" providerId="ADAL" clId="{A1B1980C-606C-4528-B4D0-265E615961ED}" dt="2018-12-03T09:50:25.021" v="184" actId="122"/>
        <pc:sldMkLst>
          <pc:docMk/>
          <pc:sldMk cId="2237537106" sldId="377"/>
        </pc:sldMkLst>
        <pc:spChg chg="mod">
          <ac:chgData name="Kyle Tidswell-Brown" userId="3518c4a0-5c99-4880-b127-cb60ccf11a39" providerId="ADAL" clId="{A1B1980C-606C-4528-B4D0-265E615961ED}" dt="2018-12-03T09:50:25.021" v="184" actId="122"/>
          <ac:spMkLst>
            <pc:docMk/>
            <pc:sldMk cId="2237537106" sldId="377"/>
            <ac:spMk id="19" creationId="{5252A847-DE45-4FA3-A1F8-EEBEB845FF8E}"/>
          </ac:spMkLst>
        </pc:spChg>
        <pc:grpChg chg="mod">
          <ac:chgData name="Kyle Tidswell-Brown" userId="3518c4a0-5c99-4880-b127-cb60ccf11a39" providerId="ADAL" clId="{A1B1980C-606C-4528-B4D0-265E615961ED}" dt="2018-12-03T09:49:42.064" v="182" actId="12788"/>
          <ac:grpSpMkLst>
            <pc:docMk/>
            <pc:sldMk cId="2237537106" sldId="377"/>
            <ac:grpSpMk id="3" creationId="{78529670-C928-4E44-94E4-2324B42BC919}"/>
          </ac:grpSpMkLst>
        </pc:grpChg>
      </pc:sldChg>
      <pc:sldChg chg="modSp">
        <pc:chgData name="Kyle Tidswell-Brown" userId="3518c4a0-5c99-4880-b127-cb60ccf11a39" providerId="ADAL" clId="{A1B1980C-606C-4528-B4D0-265E615961ED}" dt="2018-12-03T09:51:46.310" v="212" actId="20577"/>
        <pc:sldMkLst>
          <pc:docMk/>
          <pc:sldMk cId="618382134" sldId="378"/>
        </pc:sldMkLst>
        <pc:spChg chg="mod">
          <ac:chgData name="Kyle Tidswell-Brown" userId="3518c4a0-5c99-4880-b127-cb60ccf11a39" providerId="ADAL" clId="{A1B1980C-606C-4528-B4D0-265E615961ED}" dt="2018-12-03T09:51:46.310" v="212" actId="20577"/>
          <ac:spMkLst>
            <pc:docMk/>
            <pc:sldMk cId="618382134" sldId="378"/>
            <ac:spMk id="19" creationId="{5252A847-DE45-4FA3-A1F8-EEBEB845FF8E}"/>
          </ac:spMkLst>
        </pc:spChg>
        <pc:graphicFrameChg chg="modGraphic">
          <ac:chgData name="Kyle Tidswell-Brown" userId="3518c4a0-5c99-4880-b127-cb60ccf11a39" providerId="ADAL" clId="{A1B1980C-606C-4528-B4D0-265E615961ED}" dt="2018-12-03T09:51:23.976" v="194" actId="207"/>
          <ac:graphicFrameMkLst>
            <pc:docMk/>
            <pc:sldMk cId="618382134" sldId="378"/>
            <ac:graphicFrameMk id="26" creationId="{BF3B0D7F-4AE2-4133-A54D-E81FA07CECA1}"/>
          </ac:graphicFrameMkLst>
        </pc:graphicFrameChg>
      </pc:sldChg>
    </pc:docChg>
  </pc:docChgLst>
  <pc:docChgLst>
    <pc:chgData name="Ashleigh Sobol" userId="8430f2a2-602f-4dde-a79b-412efd9dd8bf" providerId="ADAL" clId="{A204DDAC-AA7C-4679-9F40-91028CD5C38E}"/>
  </pc:docChgLst>
  <pc:docChgLst>
    <pc:chgData name="Lindsay Grix" userId="a678036f-2d88-407c-addb-d0af3fea6eec" providerId="ADAL" clId="{9DADDA2D-7023-4224-AA88-96B93008952B}"/>
  </pc:docChgLst>
  <pc:docChgLst>
    <pc:chgData name="Theresa Hodgson" userId="213b339f-9e68-4d61-b6e1-9aa385d3ff46" providerId="ADAL" clId="{CEDF6EAB-48B3-4E8B-B988-15571ECC3495}"/>
    <pc:docChg chg="undo custSel addSld delSld modSld sldOrd">
      <pc:chgData name="Theresa Hodgson" userId="213b339f-9e68-4d61-b6e1-9aa385d3ff46" providerId="ADAL" clId="{CEDF6EAB-48B3-4E8B-B988-15571ECC3495}" dt="2018-11-12T09:51:28.879" v="1697" actId="20577"/>
      <pc:docMkLst>
        <pc:docMk/>
      </pc:docMkLst>
      <pc:sldChg chg="modSp">
        <pc:chgData name="Theresa Hodgson" userId="213b339f-9e68-4d61-b6e1-9aa385d3ff46" providerId="ADAL" clId="{CEDF6EAB-48B3-4E8B-B988-15571ECC3495}" dt="2018-11-12T09:51:28.879" v="1697" actId="20577"/>
        <pc:sldMkLst>
          <pc:docMk/>
          <pc:sldMk cId="2637481266" sldId="256"/>
        </pc:sldMkLst>
        <pc:spChg chg="mod">
          <ac:chgData name="Theresa Hodgson" userId="213b339f-9e68-4d61-b6e1-9aa385d3ff46" providerId="ADAL" clId="{CEDF6EAB-48B3-4E8B-B988-15571ECC3495}" dt="2018-11-09T10:46:34.597" v="72" actId="313"/>
          <ac:spMkLst>
            <pc:docMk/>
            <pc:sldMk cId="2637481266" sldId="256"/>
            <ac:spMk id="7" creationId="{277FDC6C-B99A-4ED8-B341-A52126824B67}"/>
          </ac:spMkLst>
        </pc:spChg>
        <pc:spChg chg="mod">
          <ac:chgData name="Theresa Hodgson" userId="213b339f-9e68-4d61-b6e1-9aa385d3ff46" providerId="ADAL" clId="{CEDF6EAB-48B3-4E8B-B988-15571ECC3495}" dt="2018-11-12T09:51:28.879" v="1697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Theresa Hodgson" userId="213b339f-9e68-4d61-b6e1-9aa385d3ff46" providerId="ADAL" clId="{CEDF6EAB-48B3-4E8B-B988-15571ECC3495}" dt="2018-11-12T09:51:17.756" v="1664" actId="6549"/>
        <pc:sldMkLst>
          <pc:docMk/>
          <pc:sldMk cId="3855900595" sldId="301"/>
        </pc:sldMkLst>
        <pc:spChg chg="mod">
          <ac:chgData name="Theresa Hodgson" userId="213b339f-9e68-4d61-b6e1-9aa385d3ff46" providerId="ADAL" clId="{CEDF6EAB-48B3-4E8B-B988-15571ECC3495}" dt="2018-11-09T10:46:36.125" v="73" actId="313"/>
          <ac:spMkLst>
            <pc:docMk/>
            <pc:sldMk cId="3855900595" sldId="301"/>
            <ac:spMk id="17" creationId="{0F18B4CD-798D-4EA5-92CF-7A4BB6DD9812}"/>
          </ac:spMkLst>
        </pc:spChg>
        <pc:spChg chg="mod">
          <ac:chgData name="Theresa Hodgson" userId="213b339f-9e68-4d61-b6e1-9aa385d3ff46" providerId="ADAL" clId="{CEDF6EAB-48B3-4E8B-B988-15571ECC3495}" dt="2018-11-12T09:51:17.756" v="1664" actId="6549"/>
          <ac:spMkLst>
            <pc:docMk/>
            <pc:sldMk cId="3855900595" sldId="301"/>
            <ac:spMk id="19" creationId="{5252A847-DE45-4FA3-A1F8-EEBEB845FF8E}"/>
          </ac:spMkLst>
        </pc:spChg>
      </pc:sldChg>
      <pc:sldChg chg="addSp delSp modSp">
        <pc:chgData name="Theresa Hodgson" userId="213b339f-9e68-4d61-b6e1-9aa385d3ff46" providerId="ADAL" clId="{CEDF6EAB-48B3-4E8B-B988-15571ECC3495}" dt="2018-11-12T09:50:49.527" v="1641" actId="478"/>
        <pc:sldMkLst>
          <pc:docMk/>
          <pc:sldMk cId="636014570" sldId="314"/>
        </pc:sldMkLst>
        <pc:spChg chg="mod">
          <ac:chgData name="Theresa Hodgson" userId="213b339f-9e68-4d61-b6e1-9aa385d3ff46" providerId="ADAL" clId="{CEDF6EAB-48B3-4E8B-B988-15571ECC3495}" dt="2018-11-09T10:46:37.792" v="76" actId="313"/>
          <ac:spMkLst>
            <pc:docMk/>
            <pc:sldMk cId="636014570" sldId="314"/>
            <ac:spMk id="7" creationId="{84B107DC-B90C-4A45-B422-BA8DE29C2552}"/>
          </ac:spMkLst>
        </pc:spChg>
        <pc:spChg chg="mod">
          <ac:chgData name="Theresa Hodgson" userId="213b339f-9e68-4d61-b6e1-9aa385d3ff46" providerId="ADAL" clId="{CEDF6EAB-48B3-4E8B-B988-15571ECC3495}" dt="2018-11-12T09:50:39.690" v="1637" actId="20577"/>
          <ac:spMkLst>
            <pc:docMk/>
            <pc:sldMk cId="636014570" sldId="314"/>
            <ac:spMk id="19" creationId="{5252A847-DE45-4FA3-A1F8-EEBEB845FF8E}"/>
          </ac:spMkLst>
        </pc:spChg>
        <pc:grpChg chg="add del mod">
          <ac:chgData name="Theresa Hodgson" userId="213b339f-9e68-4d61-b6e1-9aa385d3ff46" providerId="ADAL" clId="{CEDF6EAB-48B3-4E8B-B988-15571ECC3495}" dt="2018-11-12T09:50:49.527" v="1641" actId="478"/>
          <ac:grpSpMkLst>
            <pc:docMk/>
            <pc:sldMk cId="636014570" sldId="314"/>
            <ac:grpSpMk id="12" creationId="{FE902FB6-3A47-41D6-B303-DE3D611642DB}"/>
          </ac:grpSpMkLst>
        </pc:grpChg>
        <pc:graphicFrameChg chg="add del mod">
          <ac:chgData name="Theresa Hodgson" userId="213b339f-9e68-4d61-b6e1-9aa385d3ff46" providerId="ADAL" clId="{CEDF6EAB-48B3-4E8B-B988-15571ECC3495}" dt="2018-11-09T14:38:09.757" v="913"/>
          <ac:graphicFrameMkLst>
            <pc:docMk/>
            <pc:sldMk cId="636014570" sldId="314"/>
            <ac:graphicFrameMk id="6" creationId="{6F19B433-92C4-48A6-B9B0-3CC44A873528}"/>
          </ac:graphicFrameMkLst>
        </pc:graphicFrameChg>
        <pc:graphicFrameChg chg="add del mod">
          <ac:chgData name="Theresa Hodgson" userId="213b339f-9e68-4d61-b6e1-9aa385d3ff46" providerId="ADAL" clId="{CEDF6EAB-48B3-4E8B-B988-15571ECC3495}" dt="2018-11-09T14:38:09.757" v="913"/>
          <ac:graphicFrameMkLst>
            <pc:docMk/>
            <pc:sldMk cId="636014570" sldId="314"/>
            <ac:graphicFrameMk id="9" creationId="{564D615C-C94A-4BD8-AC1A-76FD8009FC18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09T15:11:19.253" v="1209" actId="478"/>
          <ac:graphicFrameMkLst>
            <pc:docMk/>
            <pc:sldMk cId="636014570" sldId="314"/>
            <ac:graphicFrameMk id="10" creationId="{9F100268-57A1-41E4-9633-0AA5D9BED606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12T09:50:47.522" v="1640" actId="478"/>
          <ac:graphicFrameMkLst>
            <pc:docMk/>
            <pc:sldMk cId="636014570" sldId="314"/>
            <ac:graphicFrameMk id="11" creationId="{28C302ED-874F-4694-B213-996C1949D707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12T09:50:45.381" v="1639" actId="478"/>
          <ac:graphicFrameMkLst>
            <pc:docMk/>
            <pc:sldMk cId="636014570" sldId="314"/>
            <ac:graphicFrameMk id="17" creationId="{54B0CF32-C419-4047-8B48-814048F1CC35}"/>
          </ac:graphicFrameMkLst>
        </pc:graphicFrameChg>
      </pc:sldChg>
      <pc:sldChg chg="addSp delSp modSp ord">
        <pc:chgData name="Theresa Hodgson" userId="213b339f-9e68-4d61-b6e1-9aa385d3ff46" providerId="ADAL" clId="{CEDF6EAB-48B3-4E8B-B988-15571ECC3495}" dt="2018-11-12T09:50:17.996" v="1593" actId="6549"/>
        <pc:sldMkLst>
          <pc:docMk/>
          <pc:sldMk cId="1071900124" sldId="355"/>
        </pc:sldMkLst>
        <pc:spChg chg="mod">
          <ac:chgData name="Theresa Hodgson" userId="213b339f-9e68-4d61-b6e1-9aa385d3ff46" providerId="ADAL" clId="{CEDF6EAB-48B3-4E8B-B988-15571ECC3495}" dt="2018-11-09T10:46:38.378" v="77" actId="313"/>
          <ac:spMkLst>
            <pc:docMk/>
            <pc:sldMk cId="1071900124" sldId="355"/>
            <ac:spMk id="7" creationId="{F2267ACB-233E-41BC-B01B-8F3DC45483E4}"/>
          </ac:spMkLst>
        </pc:spChg>
        <pc:spChg chg="mod">
          <ac:chgData name="Theresa Hodgson" userId="213b339f-9e68-4d61-b6e1-9aa385d3ff46" providerId="ADAL" clId="{CEDF6EAB-48B3-4E8B-B988-15571ECC3495}" dt="2018-11-12T09:50:17.996" v="1593" actId="6549"/>
          <ac:spMkLst>
            <pc:docMk/>
            <pc:sldMk cId="1071900124" sldId="355"/>
            <ac:spMk id="19" creationId="{5252A847-DE45-4FA3-A1F8-EEBEB845FF8E}"/>
          </ac:spMkLst>
        </pc:spChg>
        <pc:graphicFrameChg chg="add del mod modGraphic">
          <ac:chgData name="Theresa Hodgson" userId="213b339f-9e68-4d61-b6e1-9aa385d3ff46" providerId="ADAL" clId="{CEDF6EAB-48B3-4E8B-B988-15571ECC3495}" dt="2018-11-12T09:50:16.232" v="1592" actId="478"/>
          <ac:graphicFrameMkLst>
            <pc:docMk/>
            <pc:sldMk cId="1071900124" sldId="355"/>
            <ac:graphicFrameMk id="6" creationId="{4E4E4B99-B3C7-4E8E-9364-4464F849422A}"/>
          </ac:graphicFrameMkLst>
        </pc:graphicFrameChg>
      </pc:sldChg>
      <pc:sldChg chg="addSp delSp modSp">
        <pc:chgData name="Theresa Hodgson" userId="213b339f-9e68-4d61-b6e1-9aa385d3ff46" providerId="ADAL" clId="{CEDF6EAB-48B3-4E8B-B988-15571ECC3495}" dt="2018-11-12T09:50:00.859" v="1583" actId="478"/>
        <pc:sldMkLst>
          <pc:docMk/>
          <pc:sldMk cId="36917022" sldId="360"/>
        </pc:sldMkLst>
        <pc:spChg chg="add del mod">
          <ac:chgData name="Theresa Hodgson" userId="213b339f-9e68-4d61-b6e1-9aa385d3ff46" providerId="ADAL" clId="{CEDF6EAB-48B3-4E8B-B988-15571ECC3495}" dt="2018-11-09T12:26:19.824" v="552" actId="478"/>
          <ac:spMkLst>
            <pc:docMk/>
            <pc:sldMk cId="36917022" sldId="360"/>
            <ac:spMk id="2" creationId="{D368A0D9-8637-48BC-870E-888547FCAE5D}"/>
          </ac:spMkLst>
        </pc:spChg>
        <pc:spChg chg="mod">
          <ac:chgData name="Theresa Hodgson" userId="213b339f-9e68-4d61-b6e1-9aa385d3ff46" providerId="ADAL" clId="{CEDF6EAB-48B3-4E8B-B988-15571ECC3495}" dt="2018-11-09T10:46:37.244" v="75" actId="313"/>
          <ac:spMkLst>
            <pc:docMk/>
            <pc:sldMk cId="36917022" sldId="360"/>
            <ac:spMk id="7" creationId="{B632E459-9B27-4467-B89C-78410207B713}"/>
          </ac:spMkLst>
        </pc:spChg>
        <pc:spChg chg="mod">
          <ac:chgData name="Theresa Hodgson" userId="213b339f-9e68-4d61-b6e1-9aa385d3ff46" providerId="ADAL" clId="{CEDF6EAB-48B3-4E8B-B988-15571ECC3495}" dt="2018-11-12T09:49:56.995" v="1582" actId="6549"/>
          <ac:spMkLst>
            <pc:docMk/>
            <pc:sldMk cId="36917022" sldId="360"/>
            <ac:spMk id="19" creationId="{5252A847-DE45-4FA3-A1F8-EEBEB845FF8E}"/>
          </ac:spMkLst>
        </pc:spChg>
        <pc:graphicFrameChg chg="add del mod modGraphic">
          <ac:chgData name="Theresa Hodgson" userId="213b339f-9e68-4d61-b6e1-9aa385d3ff46" providerId="ADAL" clId="{CEDF6EAB-48B3-4E8B-B988-15571ECC3495}" dt="2018-11-09T12:21:28.410" v="507" actId="478"/>
          <ac:graphicFrameMkLst>
            <pc:docMk/>
            <pc:sldMk cId="36917022" sldId="360"/>
            <ac:graphicFrameMk id="9" creationId="{E67ED280-B8ED-4E03-A5A5-F3D7CC7D3D7F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09T14:34:28.923" v="848" actId="478"/>
          <ac:graphicFrameMkLst>
            <pc:docMk/>
            <pc:sldMk cId="36917022" sldId="360"/>
            <ac:graphicFrameMk id="10" creationId="{705F366F-F49B-4CE5-B745-DCE0A33E6C15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12T09:50:00.859" v="1583" actId="478"/>
          <ac:graphicFrameMkLst>
            <pc:docMk/>
            <pc:sldMk cId="36917022" sldId="360"/>
            <ac:graphicFrameMk id="11" creationId="{D5242800-5D10-4C2B-994E-5F7DFF3809A7}"/>
          </ac:graphicFrameMkLst>
        </pc:graphicFrameChg>
      </pc:sldChg>
      <pc:sldChg chg="modSp add">
        <pc:chgData name="Theresa Hodgson" userId="213b339f-9e68-4d61-b6e1-9aa385d3ff46" providerId="ADAL" clId="{CEDF6EAB-48B3-4E8B-B988-15571ECC3495}" dt="2018-11-12T09:49:42.405" v="1576" actId="6549"/>
        <pc:sldMkLst>
          <pc:docMk/>
          <pc:sldMk cId="1669721746" sldId="365"/>
        </pc:sldMkLst>
        <pc:spChg chg="mod">
          <ac:chgData name="Theresa Hodgson" userId="213b339f-9e68-4d61-b6e1-9aa385d3ff46" providerId="ADAL" clId="{CEDF6EAB-48B3-4E8B-B988-15571ECC3495}" dt="2018-11-12T09:49:42.405" v="1576" actId="6549"/>
          <ac:spMkLst>
            <pc:docMk/>
            <pc:sldMk cId="1669721746" sldId="365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314E36DF-02F4-4957-B175-8AD4C9F6E04E}"/>
  </pc:docChgLst>
  <pc:docChgLst>
    <pc:chgData name="Victoria Worthington" userId="3602fdab-493b-4fe0-87da-353562330a36" providerId="ADAL" clId="{986C9C47-8D94-4DB4-A7C8-B03CC85BF5EA}"/>
    <pc:docChg chg="custSel modSld">
      <pc:chgData name="Victoria Worthington" userId="3602fdab-493b-4fe0-87da-353562330a36" providerId="ADAL" clId="{986C9C47-8D94-4DB4-A7C8-B03CC85BF5EA}" dt="2018-12-03T10:57:39.796" v="9" actId="207"/>
      <pc:docMkLst>
        <pc:docMk/>
      </pc:docMkLst>
      <pc:sldChg chg="modSp">
        <pc:chgData name="Victoria Worthington" userId="3602fdab-493b-4fe0-87da-353562330a36" providerId="ADAL" clId="{986C9C47-8D94-4DB4-A7C8-B03CC85BF5EA}" dt="2018-12-03T10:54:12.247" v="1" actId="20577"/>
        <pc:sldMkLst>
          <pc:docMk/>
          <pc:sldMk cId="1669721746" sldId="365"/>
        </pc:sldMkLst>
        <pc:graphicFrameChg chg="modGraphic">
          <ac:chgData name="Victoria Worthington" userId="3602fdab-493b-4fe0-87da-353562330a36" providerId="ADAL" clId="{986C9C47-8D94-4DB4-A7C8-B03CC85BF5EA}" dt="2018-12-03T10:54:12.247" v="1" actId="20577"/>
          <ac:graphicFrameMkLst>
            <pc:docMk/>
            <pc:sldMk cId="1669721746" sldId="365"/>
            <ac:graphicFrameMk id="24" creationId="{55284AD1-48B5-47BE-B675-D4F51226A0ED}"/>
          </ac:graphicFrameMkLst>
        </pc:graphicFrameChg>
      </pc:sldChg>
      <pc:sldChg chg="modSp">
        <pc:chgData name="Victoria Worthington" userId="3602fdab-493b-4fe0-87da-353562330a36" providerId="ADAL" clId="{986C9C47-8D94-4DB4-A7C8-B03CC85BF5EA}" dt="2018-12-03T10:54:14.975" v="2" actId="20577"/>
        <pc:sldMkLst>
          <pc:docMk/>
          <pc:sldMk cId="762191697" sldId="366"/>
        </pc:sldMkLst>
        <pc:graphicFrameChg chg="modGraphic">
          <ac:chgData name="Victoria Worthington" userId="3602fdab-493b-4fe0-87da-353562330a36" providerId="ADAL" clId="{986C9C47-8D94-4DB4-A7C8-B03CC85BF5EA}" dt="2018-12-03T10:54:14.975" v="2" actId="20577"/>
          <ac:graphicFrameMkLst>
            <pc:docMk/>
            <pc:sldMk cId="762191697" sldId="366"/>
            <ac:graphicFrameMk id="24" creationId="{55284AD1-48B5-47BE-B675-D4F51226A0ED}"/>
          </ac:graphicFrameMkLst>
        </pc:graphicFrameChg>
      </pc:sldChg>
      <pc:sldChg chg="modSp">
        <pc:chgData name="Victoria Worthington" userId="3602fdab-493b-4fe0-87da-353562330a36" providerId="ADAL" clId="{986C9C47-8D94-4DB4-A7C8-B03CC85BF5EA}" dt="2018-12-03T10:57:39.796" v="9" actId="207"/>
        <pc:sldMkLst>
          <pc:docMk/>
          <pc:sldMk cId="618382134" sldId="378"/>
        </pc:sldMkLst>
        <pc:graphicFrameChg chg="modGraphic">
          <ac:chgData name="Victoria Worthington" userId="3602fdab-493b-4fe0-87da-353562330a36" providerId="ADAL" clId="{986C9C47-8D94-4DB4-A7C8-B03CC85BF5EA}" dt="2018-12-03T10:57:39.796" v="9" actId="207"/>
          <ac:graphicFrameMkLst>
            <pc:docMk/>
            <pc:sldMk cId="618382134" sldId="378"/>
            <ac:graphicFrameMk id="26" creationId="{BF3B0D7F-4AE2-4133-A54D-E81FA07CECA1}"/>
          </ac:graphicFrameMkLst>
        </pc:graphicFrameChg>
      </pc:sldChg>
    </pc:docChg>
  </pc:docChgLst>
  <pc:docChgLst>
    <pc:chgData name="Lindsay Grix" userId="a678036f-2d88-407c-addb-d0af3fea6eec" providerId="ADAL" clId="{651950E3-9522-4766-AC25-7887822489D0}"/>
    <pc:docChg chg="undo custSel addSld delSld modSld sldOrd">
      <pc:chgData name="Lindsay Grix" userId="a678036f-2d88-407c-addb-d0af3fea6eec" providerId="ADAL" clId="{651950E3-9522-4766-AC25-7887822489D0}" dt="2018-11-23T12:58:44.817" v="1773"/>
      <pc:docMkLst>
        <pc:docMk/>
      </pc:docMkLst>
      <pc:sldChg chg="modSp">
        <pc:chgData name="Lindsay Grix" userId="a678036f-2d88-407c-addb-d0af3fea6eec" providerId="ADAL" clId="{651950E3-9522-4766-AC25-7887822489D0}" dt="2018-11-23T12:58:44.817" v="1773"/>
        <pc:sldMkLst>
          <pc:docMk/>
          <pc:sldMk cId="2637481266" sldId="256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2637481266" sldId="256"/>
            <ac:spMk id="7" creationId="{277FDC6C-B99A-4ED8-B341-A52126824B67}"/>
          </ac:spMkLst>
        </pc:spChg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Lindsay Grix" userId="a678036f-2d88-407c-addb-d0af3fea6eec" providerId="ADAL" clId="{651950E3-9522-4766-AC25-7887822489D0}" dt="2018-11-23T12:58:44.817" v="1773"/>
        <pc:sldMkLst>
          <pc:docMk/>
          <pc:sldMk cId="3855900595" sldId="301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3855900595" sldId="301"/>
            <ac:spMk id="17" creationId="{0F18B4CD-798D-4EA5-92CF-7A4BB6DD9812}"/>
          </ac:spMkLst>
        </pc:spChg>
        <pc:spChg chg="mod">
          <ac:chgData name="Lindsay Grix" userId="a678036f-2d88-407c-addb-d0af3fea6eec" providerId="ADAL" clId="{651950E3-9522-4766-AC25-7887822489D0}" dt="2018-11-23T10:48:46.575" v="228" actId="207"/>
          <ac:spMkLst>
            <pc:docMk/>
            <pc:sldMk cId="3855900595" sldId="301"/>
            <ac:spMk id="19" creationId="{5252A847-DE45-4FA3-A1F8-EEBEB845FF8E}"/>
          </ac:spMkLst>
        </pc:spChg>
        <pc:picChg chg="mod">
          <ac:chgData name="Lindsay Grix" userId="a678036f-2d88-407c-addb-d0af3fea6eec" providerId="ADAL" clId="{651950E3-9522-4766-AC25-7887822489D0}" dt="2018-11-23T10:40:10.943" v="80" actId="1076"/>
          <ac:picMkLst>
            <pc:docMk/>
            <pc:sldMk cId="3855900595" sldId="301"/>
            <ac:picMk id="8" creationId="{D9426B6B-94AA-4D9B-BC63-8F0BC9ED5115}"/>
          </ac:picMkLst>
        </pc:picChg>
      </pc:sldChg>
      <pc:sldChg chg="addSp modSp">
        <pc:chgData name="Lindsay Grix" userId="a678036f-2d88-407c-addb-d0af3fea6eec" providerId="ADAL" clId="{651950E3-9522-4766-AC25-7887822489D0}" dt="2018-11-23T12:58:44.817" v="1773"/>
        <pc:sldMkLst>
          <pc:docMk/>
          <pc:sldMk cId="636014570" sldId="314"/>
        </pc:sldMkLst>
        <pc:spChg chg="add mod">
          <ac:chgData name="Lindsay Grix" userId="a678036f-2d88-407c-addb-d0af3fea6eec" providerId="ADAL" clId="{651950E3-9522-4766-AC25-7887822489D0}" dt="2018-11-23T12:53:00.905" v="1545" actId="1076"/>
          <ac:spMkLst>
            <pc:docMk/>
            <pc:sldMk cId="636014570" sldId="314"/>
            <ac:spMk id="6" creationId="{C02DC72B-2D18-4798-8DB9-81E615E0B326}"/>
          </ac:spMkLst>
        </pc:spChg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636014570" sldId="314"/>
            <ac:spMk id="7" creationId="{84B107DC-B90C-4A45-B422-BA8DE29C2552}"/>
          </ac:spMkLst>
        </pc:spChg>
        <pc:spChg chg="add mod">
          <ac:chgData name="Lindsay Grix" userId="a678036f-2d88-407c-addb-d0af3fea6eec" providerId="ADAL" clId="{651950E3-9522-4766-AC25-7887822489D0}" dt="2018-11-23T12:52:52.334" v="1544" actId="1076"/>
          <ac:spMkLst>
            <pc:docMk/>
            <pc:sldMk cId="636014570" sldId="314"/>
            <ac:spMk id="9" creationId="{756D99B7-16FC-47C4-99B9-71B1690A01D7}"/>
          </ac:spMkLst>
        </pc:spChg>
        <pc:spChg chg="add mod">
          <ac:chgData name="Lindsay Grix" userId="a678036f-2d88-407c-addb-d0af3fea6eec" providerId="ADAL" clId="{651950E3-9522-4766-AC25-7887822489D0}" dt="2018-11-23T12:52:33.747" v="1541" actId="1076"/>
          <ac:spMkLst>
            <pc:docMk/>
            <pc:sldMk cId="636014570" sldId="314"/>
            <ac:spMk id="14" creationId="{0B0C22D3-7598-4F19-A0AC-2A6C8656FB03}"/>
          </ac:spMkLst>
        </pc:spChg>
        <pc:spChg chg="add mod">
          <ac:chgData name="Lindsay Grix" userId="a678036f-2d88-407c-addb-d0af3fea6eec" providerId="ADAL" clId="{651950E3-9522-4766-AC25-7887822489D0}" dt="2018-11-23T12:52:43.346" v="1543" actId="1076"/>
          <ac:spMkLst>
            <pc:docMk/>
            <pc:sldMk cId="636014570" sldId="314"/>
            <ac:spMk id="15" creationId="{1F15122B-D198-4599-BC48-7024214DC1E7}"/>
          </ac:spMkLst>
        </pc:spChg>
        <pc:spChg chg="mod">
          <ac:chgData name="Lindsay Grix" userId="a678036f-2d88-407c-addb-d0af3fea6eec" providerId="ADAL" clId="{651950E3-9522-4766-AC25-7887822489D0}" dt="2018-11-23T12:53:04.129" v="1549" actId="20577"/>
          <ac:spMkLst>
            <pc:docMk/>
            <pc:sldMk cId="636014570" sldId="314"/>
            <ac:spMk id="19" creationId="{5252A847-DE45-4FA3-A1F8-EEBEB845FF8E}"/>
          </ac:spMkLst>
        </pc:spChg>
        <pc:graphicFrameChg chg="add mod modGraphic">
          <ac:chgData name="Lindsay Grix" userId="a678036f-2d88-407c-addb-d0af3fea6eec" providerId="ADAL" clId="{651950E3-9522-4766-AC25-7887822489D0}" dt="2018-11-23T12:53:00.905" v="1545" actId="1076"/>
          <ac:graphicFrameMkLst>
            <pc:docMk/>
            <pc:sldMk cId="636014570" sldId="314"/>
            <ac:graphicFrameMk id="10" creationId="{5A532D2E-18ED-4450-BE73-1112AEF7F36F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52:52.334" v="1544" actId="1076"/>
          <ac:graphicFrameMkLst>
            <pc:docMk/>
            <pc:sldMk cId="636014570" sldId="314"/>
            <ac:graphicFrameMk id="11" creationId="{8B8F0615-08E5-48B9-86C7-D654CAB3CCB0}"/>
          </ac:graphicFrameMkLst>
        </pc:graphicFrameChg>
        <pc:picChg chg="add mod">
          <ac:chgData name="Lindsay Grix" userId="a678036f-2d88-407c-addb-d0af3fea6eec" providerId="ADAL" clId="{651950E3-9522-4766-AC25-7887822489D0}" dt="2018-11-23T12:52:38.027" v="1542" actId="1076"/>
          <ac:picMkLst>
            <pc:docMk/>
            <pc:sldMk cId="636014570" sldId="314"/>
            <ac:picMk id="12" creationId="{2859960E-AE26-4142-B21C-CA060FC0F2B5}"/>
          </ac:picMkLst>
        </pc:picChg>
        <pc:picChg chg="add mod">
          <ac:chgData name="Lindsay Grix" userId="a678036f-2d88-407c-addb-d0af3fea6eec" providerId="ADAL" clId="{651950E3-9522-4766-AC25-7887822489D0}" dt="2018-11-23T12:52:29.021" v="1540" actId="1076"/>
          <ac:picMkLst>
            <pc:docMk/>
            <pc:sldMk cId="636014570" sldId="314"/>
            <ac:picMk id="13" creationId="{92399D8E-B2A3-453B-BD83-2B6039A469DA}"/>
          </ac:picMkLst>
        </pc:picChg>
      </pc:sldChg>
      <pc:sldChg chg="addSp delSp modSp">
        <pc:chgData name="Lindsay Grix" userId="a678036f-2d88-407c-addb-d0af3fea6eec" providerId="ADAL" clId="{651950E3-9522-4766-AC25-7887822489D0}" dt="2018-11-23T12:58:44.817" v="1773"/>
        <pc:sldMkLst>
          <pc:docMk/>
          <pc:sldMk cId="1071900124" sldId="355"/>
        </pc:sldMkLst>
        <pc:spChg chg="add del">
          <ac:chgData name="Lindsay Grix" userId="a678036f-2d88-407c-addb-d0af3fea6eec" providerId="ADAL" clId="{651950E3-9522-4766-AC25-7887822489D0}" dt="2018-11-23T12:39:47.108" v="1169" actId="478"/>
          <ac:spMkLst>
            <pc:docMk/>
            <pc:sldMk cId="1071900124" sldId="355"/>
            <ac:spMk id="2" creationId="{F2E529BC-A8AA-4961-8D16-914E557B136C}"/>
          </ac:spMkLst>
        </pc:spChg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1071900124" sldId="355"/>
            <ac:spMk id="7" creationId="{F2267ACB-233E-41BC-B01B-8F3DC45483E4}"/>
          </ac:spMkLst>
        </pc:spChg>
        <pc:spChg chg="add mod">
          <ac:chgData name="Lindsay Grix" userId="a678036f-2d88-407c-addb-d0af3fea6eec" providerId="ADAL" clId="{651950E3-9522-4766-AC25-7887822489D0}" dt="2018-11-23T12:41:23.388" v="1190" actId="255"/>
          <ac:spMkLst>
            <pc:docMk/>
            <pc:sldMk cId="1071900124" sldId="355"/>
            <ac:spMk id="9" creationId="{CD29ECC1-5ACD-4F4F-B3CB-3C66F735F729}"/>
          </ac:spMkLst>
        </pc:spChg>
        <pc:spChg chg="add mod">
          <ac:chgData name="Lindsay Grix" userId="a678036f-2d88-407c-addb-d0af3fea6eec" providerId="ADAL" clId="{651950E3-9522-4766-AC25-7887822489D0}" dt="2018-11-23T12:41:23.388" v="1190" actId="255"/>
          <ac:spMkLst>
            <pc:docMk/>
            <pc:sldMk cId="1071900124" sldId="355"/>
            <ac:spMk id="10" creationId="{E04154B1-8417-4FD4-A814-AA001C5EF7D6}"/>
          </ac:spMkLst>
        </pc:spChg>
        <pc:spChg chg="add mod">
          <ac:chgData name="Lindsay Grix" userId="a678036f-2d88-407c-addb-d0af3fea6eec" providerId="ADAL" clId="{651950E3-9522-4766-AC25-7887822489D0}" dt="2018-11-23T12:41:23.388" v="1190" actId="255"/>
          <ac:spMkLst>
            <pc:docMk/>
            <pc:sldMk cId="1071900124" sldId="355"/>
            <ac:spMk id="11" creationId="{7FC6F0BB-8E72-4846-8E87-CEC4DBE64A21}"/>
          </ac:spMkLst>
        </pc:spChg>
        <pc:spChg chg="add mod">
          <ac:chgData name="Lindsay Grix" userId="a678036f-2d88-407c-addb-d0af3fea6eec" providerId="ADAL" clId="{651950E3-9522-4766-AC25-7887822489D0}" dt="2018-11-23T12:41:23.388" v="1190" actId="255"/>
          <ac:spMkLst>
            <pc:docMk/>
            <pc:sldMk cId="1071900124" sldId="355"/>
            <ac:spMk id="12" creationId="{33F04376-5BCC-477F-880F-217A62EA1876}"/>
          </ac:spMkLst>
        </pc:spChg>
        <pc:spChg chg="add mod">
          <ac:chgData name="Lindsay Grix" userId="a678036f-2d88-407c-addb-d0af3fea6eec" providerId="ADAL" clId="{651950E3-9522-4766-AC25-7887822489D0}" dt="2018-11-23T12:41:23.388" v="1190" actId="255"/>
          <ac:spMkLst>
            <pc:docMk/>
            <pc:sldMk cId="1071900124" sldId="355"/>
            <ac:spMk id="13" creationId="{CAD83958-B6AF-4469-9F3B-AAE87C14D784}"/>
          </ac:spMkLst>
        </pc:spChg>
        <pc:spChg chg="add mod">
          <ac:chgData name="Lindsay Grix" userId="a678036f-2d88-407c-addb-d0af3fea6eec" providerId="ADAL" clId="{651950E3-9522-4766-AC25-7887822489D0}" dt="2018-11-23T12:41:23.388" v="1190" actId="255"/>
          <ac:spMkLst>
            <pc:docMk/>
            <pc:sldMk cId="1071900124" sldId="355"/>
            <ac:spMk id="14" creationId="{294A6716-8C25-4203-9459-DFA679E3D1DE}"/>
          </ac:spMkLst>
        </pc:spChg>
        <pc:spChg chg="add mod">
          <ac:chgData name="Lindsay Grix" userId="a678036f-2d88-407c-addb-d0af3fea6eec" providerId="ADAL" clId="{651950E3-9522-4766-AC25-7887822489D0}" dt="2018-11-23T12:40:49.410" v="1185" actId="164"/>
          <ac:spMkLst>
            <pc:docMk/>
            <pc:sldMk cId="1071900124" sldId="355"/>
            <ac:spMk id="15" creationId="{786BE711-48BE-49DA-BDAB-37AB3CAC5C97}"/>
          </ac:spMkLst>
        </pc:spChg>
        <pc:spChg chg="add mod">
          <ac:chgData name="Lindsay Grix" userId="a678036f-2d88-407c-addb-d0af3fea6eec" providerId="ADAL" clId="{651950E3-9522-4766-AC25-7887822489D0}" dt="2018-11-23T12:40:49.410" v="1185" actId="164"/>
          <ac:spMkLst>
            <pc:docMk/>
            <pc:sldMk cId="1071900124" sldId="355"/>
            <ac:spMk id="16" creationId="{D90A5247-0277-4474-9624-AC854AB17F1A}"/>
          </ac:spMkLst>
        </pc:spChg>
        <pc:spChg chg="add mod">
          <ac:chgData name="Lindsay Grix" userId="a678036f-2d88-407c-addb-d0af3fea6eec" providerId="ADAL" clId="{651950E3-9522-4766-AC25-7887822489D0}" dt="2018-11-23T12:40:49.410" v="1185" actId="164"/>
          <ac:spMkLst>
            <pc:docMk/>
            <pc:sldMk cId="1071900124" sldId="355"/>
            <ac:spMk id="17" creationId="{AC7C5319-8C29-4B0E-A52F-CB502E119075}"/>
          </ac:spMkLst>
        </pc:spChg>
        <pc:spChg chg="mod">
          <ac:chgData name="Lindsay Grix" userId="a678036f-2d88-407c-addb-d0af3fea6eec" providerId="ADAL" clId="{651950E3-9522-4766-AC25-7887822489D0}" dt="2018-11-23T12:40:13.293" v="1173" actId="255"/>
          <ac:spMkLst>
            <pc:docMk/>
            <pc:sldMk cId="1071900124" sldId="355"/>
            <ac:spMk id="19" creationId="{5252A847-DE45-4FA3-A1F8-EEBEB845FF8E}"/>
          </ac:spMkLst>
        </pc:spChg>
        <pc:spChg chg="add mod">
          <ac:chgData name="Lindsay Grix" userId="a678036f-2d88-407c-addb-d0af3fea6eec" providerId="ADAL" clId="{651950E3-9522-4766-AC25-7887822489D0}" dt="2018-11-23T12:40:49.410" v="1185" actId="164"/>
          <ac:spMkLst>
            <pc:docMk/>
            <pc:sldMk cId="1071900124" sldId="355"/>
            <ac:spMk id="20" creationId="{F2945EA2-BCFE-442C-AF9E-528005D01D44}"/>
          </ac:spMkLst>
        </pc:spChg>
        <pc:spChg chg="add mod">
          <ac:chgData name="Lindsay Grix" userId="a678036f-2d88-407c-addb-d0af3fea6eec" providerId="ADAL" clId="{651950E3-9522-4766-AC25-7887822489D0}" dt="2018-11-23T12:40:49.410" v="1185" actId="164"/>
          <ac:spMkLst>
            <pc:docMk/>
            <pc:sldMk cId="1071900124" sldId="355"/>
            <ac:spMk id="21" creationId="{6C8D91D4-2760-49C2-B936-F9C664D52F72}"/>
          </ac:spMkLst>
        </pc:spChg>
        <pc:spChg chg="add mod">
          <ac:chgData name="Lindsay Grix" userId="a678036f-2d88-407c-addb-d0af3fea6eec" providerId="ADAL" clId="{651950E3-9522-4766-AC25-7887822489D0}" dt="2018-11-23T12:40:49.410" v="1185" actId="164"/>
          <ac:spMkLst>
            <pc:docMk/>
            <pc:sldMk cId="1071900124" sldId="355"/>
            <ac:spMk id="22" creationId="{023AF809-38CA-41A0-9AE7-697AAEBD97FD}"/>
          </ac:spMkLst>
        </pc:spChg>
        <pc:spChg chg="add mod">
          <ac:chgData name="Lindsay Grix" userId="a678036f-2d88-407c-addb-d0af3fea6eec" providerId="ADAL" clId="{651950E3-9522-4766-AC25-7887822489D0}" dt="2018-11-23T12:41:07.925" v="1189" actId="255"/>
          <ac:spMkLst>
            <pc:docMk/>
            <pc:sldMk cId="1071900124" sldId="355"/>
            <ac:spMk id="23" creationId="{6562285F-51E0-4412-94E1-3DE8AC1AF558}"/>
          </ac:spMkLst>
        </pc:spChg>
        <pc:grpChg chg="add mod">
          <ac:chgData name="Lindsay Grix" userId="a678036f-2d88-407c-addb-d0af3fea6eec" providerId="ADAL" clId="{651950E3-9522-4766-AC25-7887822489D0}" dt="2018-11-23T12:40:59.651" v="1188" actId="1076"/>
          <ac:grpSpMkLst>
            <pc:docMk/>
            <pc:sldMk cId="1071900124" sldId="355"/>
            <ac:grpSpMk id="3" creationId="{78529670-C928-4E44-94E4-2324B42BC919}"/>
          </ac:grpSpMkLst>
        </pc:grpChg>
        <pc:cxnChg chg="add mod">
          <ac:chgData name="Lindsay Grix" userId="a678036f-2d88-407c-addb-d0af3fea6eec" providerId="ADAL" clId="{651950E3-9522-4766-AC25-7887822489D0}" dt="2018-11-23T12:40:49.410" v="1185" actId="164"/>
          <ac:cxnSpMkLst>
            <pc:docMk/>
            <pc:sldMk cId="1071900124" sldId="355"/>
            <ac:cxnSpMk id="24" creationId="{03742CAE-8E09-488C-935B-7BCE1D0CED2B}"/>
          </ac:cxnSpMkLst>
        </pc:cxnChg>
        <pc:cxnChg chg="add mod">
          <ac:chgData name="Lindsay Grix" userId="a678036f-2d88-407c-addb-d0af3fea6eec" providerId="ADAL" clId="{651950E3-9522-4766-AC25-7887822489D0}" dt="2018-11-23T12:40:49.410" v="1185" actId="164"/>
          <ac:cxnSpMkLst>
            <pc:docMk/>
            <pc:sldMk cId="1071900124" sldId="355"/>
            <ac:cxnSpMk id="25" creationId="{19FFC4B5-3B8B-438A-A226-D53B33D73C27}"/>
          </ac:cxnSpMkLst>
        </pc:cxnChg>
      </pc:sldChg>
      <pc:sldChg chg="addSp delSp modSp mod">
        <pc:chgData name="Lindsay Grix" userId="a678036f-2d88-407c-addb-d0af3fea6eec" providerId="ADAL" clId="{651950E3-9522-4766-AC25-7887822489D0}" dt="2018-11-23T12:58:44.817" v="1773"/>
        <pc:sldMkLst>
          <pc:docMk/>
          <pc:sldMk cId="36917022" sldId="360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36917022" sldId="360"/>
            <ac:spMk id="7" creationId="{B632E459-9B27-4467-B89C-78410207B713}"/>
          </ac:spMkLst>
        </pc:spChg>
        <pc:spChg chg="add del mod">
          <ac:chgData name="Lindsay Grix" userId="a678036f-2d88-407c-addb-d0af3fea6eec" providerId="ADAL" clId="{651950E3-9522-4766-AC25-7887822489D0}" dt="2018-11-23T12:15:28.489" v="878" actId="478"/>
          <ac:spMkLst>
            <pc:docMk/>
            <pc:sldMk cId="36917022" sldId="360"/>
            <ac:spMk id="9" creationId="{3039142F-6DA4-4000-B4D8-3AF1B49E3F47}"/>
          </ac:spMkLst>
        </pc:spChg>
        <pc:spChg chg="add del mod">
          <ac:chgData name="Lindsay Grix" userId="a678036f-2d88-407c-addb-d0af3fea6eec" providerId="ADAL" clId="{651950E3-9522-4766-AC25-7887822489D0}" dt="2018-11-23T12:15:28.489" v="878" actId="478"/>
          <ac:spMkLst>
            <pc:docMk/>
            <pc:sldMk cId="36917022" sldId="360"/>
            <ac:spMk id="10" creationId="{28F58F95-0430-43FC-8C90-4898100C1A07}"/>
          </ac:spMkLst>
        </pc:spChg>
        <pc:spChg chg="add del mod">
          <ac:chgData name="Lindsay Grix" userId="a678036f-2d88-407c-addb-d0af3fea6eec" providerId="ADAL" clId="{651950E3-9522-4766-AC25-7887822489D0}" dt="2018-11-23T12:15:28.489" v="878" actId="478"/>
          <ac:spMkLst>
            <pc:docMk/>
            <pc:sldMk cId="36917022" sldId="360"/>
            <ac:spMk id="11" creationId="{AB81316F-070E-4C2F-99D7-E4FA928F2567}"/>
          </ac:spMkLst>
        </pc:spChg>
        <pc:spChg chg="add del mod">
          <ac:chgData name="Lindsay Grix" userId="a678036f-2d88-407c-addb-d0af3fea6eec" providerId="ADAL" clId="{651950E3-9522-4766-AC25-7887822489D0}" dt="2018-11-23T12:09:42.398" v="829" actId="20577"/>
          <ac:spMkLst>
            <pc:docMk/>
            <pc:sldMk cId="36917022" sldId="360"/>
            <ac:spMk id="19" creationId="{5252A847-DE45-4FA3-A1F8-EEBEB845FF8E}"/>
          </ac:spMkLst>
        </pc:spChg>
        <pc:spChg chg="add mod">
          <ac:chgData name="Lindsay Grix" userId="a678036f-2d88-407c-addb-d0af3fea6eec" providerId="ADAL" clId="{651950E3-9522-4766-AC25-7887822489D0}" dt="2018-11-23T12:15:36.576" v="880" actId="20577"/>
          <ac:spMkLst>
            <pc:docMk/>
            <pc:sldMk cId="36917022" sldId="360"/>
            <ac:spMk id="34" creationId="{A1D66ED5-B59D-4888-B986-BBDCD6643644}"/>
          </ac:spMkLst>
        </pc:spChg>
        <pc:spChg chg="add">
          <ac:chgData name="Lindsay Grix" userId="a678036f-2d88-407c-addb-d0af3fea6eec" providerId="ADAL" clId="{651950E3-9522-4766-AC25-7887822489D0}" dt="2018-11-23T12:15:30.930" v="879"/>
          <ac:spMkLst>
            <pc:docMk/>
            <pc:sldMk cId="36917022" sldId="360"/>
            <ac:spMk id="35" creationId="{EA0E5628-3D45-4CA7-94F9-D3AAF53D727D}"/>
          </ac:spMkLst>
        </pc:spChg>
        <pc:spChg chg="add">
          <ac:chgData name="Lindsay Grix" userId="a678036f-2d88-407c-addb-d0af3fea6eec" providerId="ADAL" clId="{651950E3-9522-4766-AC25-7887822489D0}" dt="2018-11-23T12:15:30.930" v="879"/>
          <ac:spMkLst>
            <pc:docMk/>
            <pc:sldMk cId="36917022" sldId="360"/>
            <ac:spMk id="36" creationId="{908ECF58-DBAB-4D56-9A2F-EDDCCC22857A}"/>
          </ac:spMkLst>
        </pc:spChg>
        <pc:grpChg chg="add del mod">
          <ac:chgData name="Lindsay Grix" userId="a678036f-2d88-407c-addb-d0af3fea6eec" providerId="ADAL" clId="{651950E3-9522-4766-AC25-7887822489D0}" dt="2018-11-23T11:56:44.615" v="651" actId="478"/>
          <ac:grpSpMkLst>
            <pc:docMk/>
            <pc:sldMk cId="36917022" sldId="360"/>
            <ac:grpSpMk id="12" creationId="{16A57DF3-26FD-488B-8DC5-16E7B3878AAE}"/>
          </ac:grpSpMkLst>
        </pc:grpChg>
        <pc:grpChg chg="add del mod">
          <ac:chgData name="Lindsay Grix" userId="a678036f-2d88-407c-addb-d0af3fea6eec" providerId="ADAL" clId="{651950E3-9522-4766-AC25-7887822489D0}" dt="2018-11-23T12:07:01.320" v="774" actId="478"/>
          <ac:grpSpMkLst>
            <pc:docMk/>
            <pc:sldMk cId="36917022" sldId="360"/>
            <ac:grpSpMk id="16" creationId="{77685096-83BD-41C4-B648-5AF2E5D8AE7A}"/>
          </ac:grpSpMkLst>
        </pc:grpChg>
        <pc:grpChg chg="add del mod">
          <ac:chgData name="Lindsay Grix" userId="a678036f-2d88-407c-addb-d0af3fea6eec" providerId="ADAL" clId="{651950E3-9522-4766-AC25-7887822489D0}" dt="2018-11-23T12:05:14.404" v="718" actId="478"/>
          <ac:grpSpMkLst>
            <pc:docMk/>
            <pc:sldMk cId="36917022" sldId="360"/>
            <ac:grpSpMk id="23" creationId="{4C2DBDAA-9DD9-4A8B-AB8E-23914CBF46BE}"/>
          </ac:grpSpMkLst>
        </pc:grpChg>
        <pc:grpChg chg="add mod">
          <ac:chgData name="Lindsay Grix" userId="a678036f-2d88-407c-addb-d0af3fea6eec" providerId="ADAL" clId="{651950E3-9522-4766-AC25-7887822489D0}" dt="2018-11-23T12:09:24.495" v="814" actId="1038"/>
          <ac:grpSpMkLst>
            <pc:docMk/>
            <pc:sldMk cId="36917022" sldId="360"/>
            <ac:grpSpMk id="33" creationId="{0CC6AA2D-151E-40C1-907A-7FA5A58D5FE7}"/>
          </ac:grpSpMkLst>
        </pc:grpChg>
        <pc:graphicFrameChg chg="add mod modGraphic">
          <ac:chgData name="Lindsay Grix" userId="a678036f-2d88-407c-addb-d0af3fea6eec" providerId="ADAL" clId="{651950E3-9522-4766-AC25-7887822489D0}" dt="2018-11-23T11:58:01.048" v="660" actId="555"/>
          <ac:graphicFrameMkLst>
            <pc:docMk/>
            <pc:sldMk cId="36917022" sldId="360"/>
            <ac:graphicFrameMk id="2" creationId="{395F953F-B854-4928-996B-DC9A40EBD08A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2:09:04.732" v="801" actId="164"/>
          <ac:graphicFrameMkLst>
            <pc:docMk/>
            <pc:sldMk cId="36917022" sldId="360"/>
            <ac:graphicFrameMk id="5" creationId="{44870D63-2C65-46B9-9CC3-359E62F84CDF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1:26:33.754" v="389" actId="1076"/>
          <ac:graphicFrameMkLst>
            <pc:docMk/>
            <pc:sldMk cId="36917022" sldId="360"/>
            <ac:graphicFrameMk id="6" creationId="{A00BC328-771B-4B01-B980-E45AF9C19E68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1:58:01.048" v="660" actId="555"/>
          <ac:graphicFrameMkLst>
            <pc:docMk/>
            <pc:sldMk cId="36917022" sldId="360"/>
            <ac:graphicFrameMk id="26" creationId="{A50544DB-ADE3-4B61-8B11-7042A1189ED4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2:07:37.041" v="785" actId="1076"/>
          <ac:graphicFrameMkLst>
            <pc:docMk/>
            <pc:sldMk cId="36917022" sldId="360"/>
            <ac:graphicFrameMk id="27" creationId="{41247835-2541-4C0D-9F9D-65CCC960194C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2:09:04.732" v="801" actId="164"/>
          <ac:graphicFrameMkLst>
            <pc:docMk/>
            <pc:sldMk cId="36917022" sldId="360"/>
            <ac:graphicFrameMk id="28" creationId="{8CEAB738-1552-43FA-A1DF-46CDFD7445C8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09:19.783" v="802" actId="1038"/>
          <ac:graphicFrameMkLst>
            <pc:docMk/>
            <pc:sldMk cId="36917022" sldId="360"/>
            <ac:graphicFrameMk id="29" creationId="{704DC699-14D2-4101-8671-1C16B682877A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09:19.783" v="802" actId="1038"/>
          <ac:graphicFrameMkLst>
            <pc:docMk/>
            <pc:sldMk cId="36917022" sldId="360"/>
            <ac:graphicFrameMk id="30" creationId="{4FB9AF82-BB64-4FD6-858F-20C259782E81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09:19.783" v="802" actId="1038"/>
          <ac:graphicFrameMkLst>
            <pc:docMk/>
            <pc:sldMk cId="36917022" sldId="360"/>
            <ac:graphicFrameMk id="31" creationId="{3A82CE8E-07E9-4826-8EB0-62947E0BC4D6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09:19.783" v="802" actId="1038"/>
          <ac:graphicFrameMkLst>
            <pc:docMk/>
            <pc:sldMk cId="36917022" sldId="360"/>
            <ac:graphicFrameMk id="32" creationId="{EAA6A787-3781-49BA-BA9F-6366CD1F17EF}"/>
          </ac:graphicFrameMkLst>
        </pc:graphicFrameChg>
        <pc:picChg chg="mod">
          <ac:chgData name="Lindsay Grix" userId="a678036f-2d88-407c-addb-d0af3fea6eec" providerId="ADAL" clId="{651950E3-9522-4766-AC25-7887822489D0}" dt="2018-11-23T11:27:36.912" v="410" actId="207"/>
          <ac:picMkLst>
            <pc:docMk/>
            <pc:sldMk cId="36917022" sldId="360"/>
            <ac:picMk id="14" creationId="{9C4B1EF1-F3E3-47B8-B0FC-89635F9B5CBB}"/>
          </ac:picMkLst>
        </pc:picChg>
        <pc:picChg chg="mod">
          <ac:chgData name="Lindsay Grix" userId="a678036f-2d88-407c-addb-d0af3fea6eec" providerId="ADAL" clId="{651950E3-9522-4766-AC25-7887822489D0}" dt="2018-11-23T11:52:07.371" v="628" actId="1038"/>
          <ac:picMkLst>
            <pc:docMk/>
            <pc:sldMk cId="36917022" sldId="360"/>
            <ac:picMk id="17" creationId="{AB22189B-00D5-47BA-A14F-5F33F5DE06FB}"/>
          </ac:picMkLst>
        </pc:picChg>
        <pc:picChg chg="mod">
          <ac:chgData name="Lindsay Grix" userId="a678036f-2d88-407c-addb-d0af3fea6eec" providerId="ADAL" clId="{651950E3-9522-4766-AC25-7887822489D0}" dt="2018-11-23T11:52:18.969" v="631" actId="1037"/>
          <ac:picMkLst>
            <pc:docMk/>
            <pc:sldMk cId="36917022" sldId="360"/>
            <ac:picMk id="21" creationId="{53BC3919-BF0E-4B8A-A1C8-30155189853B}"/>
          </ac:picMkLst>
        </pc:picChg>
        <pc:picChg chg="mod">
          <ac:chgData name="Lindsay Grix" userId="a678036f-2d88-407c-addb-d0af3fea6eec" providerId="ADAL" clId="{651950E3-9522-4766-AC25-7887822489D0}" dt="2018-11-23T11:52:29.230" v="633" actId="1037"/>
          <ac:picMkLst>
            <pc:docMk/>
            <pc:sldMk cId="36917022" sldId="360"/>
            <ac:picMk id="22" creationId="{B25660D5-B372-4429-B7CA-7DAE48D2B13B}"/>
          </ac:picMkLst>
        </pc:picChg>
        <pc:picChg chg="mod">
          <ac:chgData name="Lindsay Grix" userId="a678036f-2d88-407c-addb-d0af3fea6eec" providerId="ADAL" clId="{651950E3-9522-4766-AC25-7887822489D0}" dt="2018-11-23T11:52:01.202" v="627" actId="1038"/>
          <ac:picMkLst>
            <pc:docMk/>
            <pc:sldMk cId="36917022" sldId="360"/>
            <ac:picMk id="25" creationId="{E1A4D1F5-C5D2-428E-8F78-B5BAEC57B4DA}"/>
          </ac:picMkLst>
        </pc:picChg>
      </pc:sldChg>
      <pc:sldChg chg="addSp delSp modSp">
        <pc:chgData name="Lindsay Grix" userId="a678036f-2d88-407c-addb-d0af3fea6eec" providerId="ADAL" clId="{651950E3-9522-4766-AC25-7887822489D0}" dt="2018-11-23T12:58:44.817" v="1773"/>
        <pc:sldMkLst>
          <pc:docMk/>
          <pc:sldMk cId="1669721746" sldId="365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1669721746" sldId="365"/>
            <ac:spMk id="7" creationId="{9C98043F-F327-469C-AFFD-8AE7F5773C62}"/>
          </ac:spMkLst>
        </pc:spChg>
        <pc:spChg chg="add mod topLvl">
          <ac:chgData name="Lindsay Grix" userId="a678036f-2d88-407c-addb-d0af3fea6eec" providerId="ADAL" clId="{651950E3-9522-4766-AC25-7887822489D0}" dt="2018-11-23T10:59:12.936" v="308" actId="553"/>
          <ac:spMkLst>
            <pc:docMk/>
            <pc:sldMk cId="1669721746" sldId="365"/>
            <ac:spMk id="17" creationId="{3F75197A-62F7-4A4E-9F91-99B049DAFEFF}"/>
          </ac:spMkLst>
        </pc:spChg>
        <pc:spChg chg="mod">
          <ac:chgData name="Lindsay Grix" userId="a678036f-2d88-407c-addb-d0af3fea6eec" providerId="ADAL" clId="{651950E3-9522-4766-AC25-7887822489D0}" dt="2018-11-23T10:53:11.425" v="234" actId="255"/>
          <ac:spMkLst>
            <pc:docMk/>
            <pc:sldMk cId="1669721746" sldId="365"/>
            <ac:spMk id="19" creationId="{5252A847-DE45-4FA3-A1F8-EEBEB845FF8E}"/>
          </ac:spMkLst>
        </pc:spChg>
        <pc:spChg chg="add mod topLvl">
          <ac:chgData name="Lindsay Grix" userId="a678036f-2d88-407c-addb-d0af3fea6eec" providerId="ADAL" clId="{651950E3-9522-4766-AC25-7887822489D0}" dt="2018-11-23T10:59:21.552" v="309" actId="553"/>
          <ac:spMkLst>
            <pc:docMk/>
            <pc:sldMk cId="1669721746" sldId="365"/>
            <ac:spMk id="20" creationId="{D54B19AA-DD9D-4CC8-99CC-D109E3086570}"/>
          </ac:spMkLst>
        </pc:spChg>
        <pc:spChg chg="add mod topLvl">
          <ac:chgData name="Lindsay Grix" userId="a678036f-2d88-407c-addb-d0af3fea6eec" providerId="ADAL" clId="{651950E3-9522-4766-AC25-7887822489D0}" dt="2018-11-23T10:59:38.386" v="314" actId="1038"/>
          <ac:spMkLst>
            <pc:docMk/>
            <pc:sldMk cId="1669721746" sldId="365"/>
            <ac:spMk id="21" creationId="{53081324-9C1B-4100-9E09-285FEA638056}"/>
          </ac:spMkLst>
        </pc:spChg>
        <pc:grpChg chg="add del mod">
          <ac:chgData name="Lindsay Grix" userId="a678036f-2d88-407c-addb-d0af3fea6eec" providerId="ADAL" clId="{651950E3-9522-4766-AC25-7887822489D0}" dt="2018-11-23T10:58:11.130" v="307" actId="165"/>
          <ac:grpSpMkLst>
            <pc:docMk/>
            <pc:sldMk cId="1669721746" sldId="365"/>
            <ac:grpSpMk id="2" creationId="{E3477D57-D36A-4195-A9BD-CFA696951888}"/>
          </ac:grpSpMkLst>
        </pc:grpChg>
        <pc:graphicFrameChg chg="add mod">
          <ac:chgData name="Lindsay Grix" userId="a678036f-2d88-407c-addb-d0af3fea6eec" providerId="ADAL" clId="{651950E3-9522-4766-AC25-7887822489D0}" dt="2018-11-23T10:59:38.386" v="314" actId="1038"/>
          <ac:graphicFrameMkLst>
            <pc:docMk/>
            <pc:sldMk cId="1669721746" sldId="365"/>
            <ac:graphicFrameMk id="22" creationId="{5611B835-0C0B-4C1D-B39A-11666BC0B80E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0:59:12.936" v="308" actId="553"/>
          <ac:graphicFrameMkLst>
            <pc:docMk/>
            <pc:sldMk cId="1669721746" sldId="365"/>
            <ac:graphicFrameMk id="23" creationId="{018234DF-D4E2-469F-B764-0A674CD0F691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0:59:21.552" v="309" actId="553"/>
          <ac:graphicFrameMkLst>
            <pc:docMk/>
            <pc:sldMk cId="1669721746" sldId="365"/>
            <ac:graphicFrameMk id="24" creationId="{55284AD1-48B5-47BE-B675-D4F51226A0ED}"/>
          </ac:graphicFrameMkLst>
        </pc:graphicFrame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6" creationId="{85616F9F-4C1A-4AB4-8CCB-AB8E8E13E9C4}"/>
          </ac:picMkLst>
        </pc:picChg>
        <pc:picChg chg="mod">
          <ac:chgData name="Lindsay Grix" userId="a678036f-2d88-407c-addb-d0af3fea6eec" providerId="ADAL" clId="{651950E3-9522-4766-AC25-7887822489D0}" dt="2018-11-23T10:54:18.392" v="239" actId="1076"/>
          <ac:picMkLst>
            <pc:docMk/>
            <pc:sldMk cId="1669721746" sldId="365"/>
            <ac:picMk id="8" creationId="{D9426B6B-94AA-4D9B-BC63-8F0BC9ED5115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9" creationId="{9C9A71EC-13D1-4A22-BB33-BD225C23C827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10" creationId="{8F8B6223-F96C-4DC2-83A1-BBE2CD98DA8A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11" creationId="{6F8DDCC1-FD35-4B40-9B17-5DB9D5E10DFE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12" creationId="{19E589D7-0963-4501-87C8-2777247E55B8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13" creationId="{680734E4-2A6B-4AE1-AAA4-9CEFBCA840FC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14" creationId="{2ADB2847-A501-45DA-AF00-F2D43616FBB3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15" creationId="{B4BE5982-9528-4F8D-93C0-062660FF564D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16" creationId="{960ED14D-05FC-4EFE-B514-576D93DEB6BC}"/>
          </ac:picMkLst>
        </pc:picChg>
        <pc:picChg chg="add mod topLvl">
          <ac:chgData name="Lindsay Grix" userId="a678036f-2d88-407c-addb-d0af3fea6eec" providerId="ADAL" clId="{651950E3-9522-4766-AC25-7887822489D0}" dt="2018-11-23T10:58:11.130" v="307" actId="165"/>
          <ac:picMkLst>
            <pc:docMk/>
            <pc:sldMk cId="1669721746" sldId="365"/>
            <ac:picMk id="25" creationId="{6DE177D6-97DE-41B5-A6A1-614F72C8B7ED}"/>
          </ac:picMkLst>
        </pc:picChg>
      </pc:sldChg>
      <pc:sldChg chg="addSp modSp add">
        <pc:chgData name="Lindsay Grix" userId="a678036f-2d88-407c-addb-d0af3fea6eec" providerId="ADAL" clId="{651950E3-9522-4766-AC25-7887822489D0}" dt="2018-11-23T12:58:44.817" v="1773"/>
        <pc:sldMkLst>
          <pc:docMk/>
          <pc:sldMk cId="762191697" sldId="366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762191697" sldId="366"/>
            <ac:spMk id="7" creationId="{9C98043F-F327-469C-AFFD-8AE7F5773C62}"/>
          </ac:spMkLst>
        </pc:spChg>
        <pc:cxnChg chg="add mod">
          <ac:chgData name="Lindsay Grix" userId="a678036f-2d88-407c-addb-d0af3fea6eec" providerId="ADAL" clId="{651950E3-9522-4766-AC25-7887822489D0}" dt="2018-11-23T11:01:49.059" v="318" actId="14100"/>
          <ac:cxnSpMkLst>
            <pc:docMk/>
            <pc:sldMk cId="762191697" sldId="366"/>
            <ac:cxnSpMk id="26" creationId="{5725E0D7-9F38-48AC-9EE3-74F1DA029832}"/>
          </ac:cxnSpMkLst>
        </pc:cxnChg>
        <pc:cxnChg chg="add mod">
          <ac:chgData name="Lindsay Grix" userId="a678036f-2d88-407c-addb-d0af3fea6eec" providerId="ADAL" clId="{651950E3-9522-4766-AC25-7887822489D0}" dt="2018-11-23T11:02:47.730" v="328" actId="14100"/>
          <ac:cxnSpMkLst>
            <pc:docMk/>
            <pc:sldMk cId="762191697" sldId="366"/>
            <ac:cxnSpMk id="27" creationId="{ADB984D4-C3FC-4066-9740-BE8C798520C2}"/>
          </ac:cxnSpMkLst>
        </pc:cxnChg>
        <pc:cxnChg chg="add mod">
          <ac:chgData name="Lindsay Grix" userId="a678036f-2d88-407c-addb-d0af3fea6eec" providerId="ADAL" clId="{651950E3-9522-4766-AC25-7887822489D0}" dt="2018-11-23T11:02:26.167" v="327" actId="14100"/>
          <ac:cxnSpMkLst>
            <pc:docMk/>
            <pc:sldMk cId="762191697" sldId="366"/>
            <ac:cxnSpMk id="28" creationId="{988081B8-ADEE-4EDA-8CD7-F44306C19111}"/>
          </ac:cxnSpMkLst>
        </pc:cxnChg>
      </pc:sldChg>
      <pc:sldChg chg="addSp delSp modSp add ord">
        <pc:chgData name="Lindsay Grix" userId="a678036f-2d88-407c-addb-d0af3fea6eec" providerId="ADAL" clId="{651950E3-9522-4766-AC25-7887822489D0}" dt="2018-11-23T12:58:44.817" v="1773"/>
        <pc:sldMkLst>
          <pc:docMk/>
          <pc:sldMk cId="465577182" sldId="367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465577182" sldId="367"/>
            <ac:spMk id="7" creationId="{B632E459-9B27-4467-B89C-78410207B713}"/>
          </ac:spMkLst>
        </pc:spChg>
        <pc:spChg chg="del mod">
          <ac:chgData name="Lindsay Grix" userId="a678036f-2d88-407c-addb-d0af3fea6eec" providerId="ADAL" clId="{651950E3-9522-4766-AC25-7887822489D0}" dt="2018-11-23T11:48:06.998" v="603" actId="478"/>
          <ac:spMkLst>
            <pc:docMk/>
            <pc:sldMk cId="465577182" sldId="367"/>
            <ac:spMk id="9" creationId="{3039142F-6DA4-4000-B4D8-3AF1B49E3F47}"/>
          </ac:spMkLst>
        </pc:spChg>
        <pc:spChg chg="del mod">
          <ac:chgData name="Lindsay Grix" userId="a678036f-2d88-407c-addb-d0af3fea6eec" providerId="ADAL" clId="{651950E3-9522-4766-AC25-7887822489D0}" dt="2018-11-23T11:48:06.998" v="603" actId="478"/>
          <ac:spMkLst>
            <pc:docMk/>
            <pc:sldMk cId="465577182" sldId="367"/>
            <ac:spMk id="10" creationId="{28F58F95-0430-43FC-8C90-4898100C1A07}"/>
          </ac:spMkLst>
        </pc:spChg>
        <pc:spChg chg="del mod">
          <ac:chgData name="Lindsay Grix" userId="a678036f-2d88-407c-addb-d0af3fea6eec" providerId="ADAL" clId="{651950E3-9522-4766-AC25-7887822489D0}" dt="2018-11-23T11:48:06.998" v="603" actId="478"/>
          <ac:spMkLst>
            <pc:docMk/>
            <pc:sldMk cId="465577182" sldId="367"/>
            <ac:spMk id="11" creationId="{AB81316F-070E-4C2F-99D7-E4FA928F2567}"/>
          </ac:spMkLst>
        </pc:spChg>
        <pc:spChg chg="mod">
          <ac:chgData name="Lindsay Grix" userId="a678036f-2d88-407c-addb-d0af3fea6eec" providerId="ADAL" clId="{651950E3-9522-4766-AC25-7887822489D0}" dt="2018-11-23T11:48:39.348" v="606" actId="20577"/>
          <ac:spMkLst>
            <pc:docMk/>
            <pc:sldMk cId="465577182" sldId="367"/>
            <ac:spMk id="19" creationId="{5252A847-DE45-4FA3-A1F8-EEBEB845FF8E}"/>
          </ac:spMkLst>
        </pc:spChg>
        <pc:grpChg chg="del">
          <ac:chgData name="Lindsay Grix" userId="a678036f-2d88-407c-addb-d0af3fea6eec" providerId="ADAL" clId="{651950E3-9522-4766-AC25-7887822489D0}" dt="2018-11-23T11:47:45.069" v="595" actId="478"/>
          <ac:grpSpMkLst>
            <pc:docMk/>
            <pc:sldMk cId="465577182" sldId="367"/>
            <ac:grpSpMk id="12" creationId="{16A57DF3-26FD-488B-8DC5-16E7B3878AAE}"/>
          </ac:grpSpMkLst>
        </pc:grpChg>
        <pc:grpChg chg="del">
          <ac:chgData name="Lindsay Grix" userId="a678036f-2d88-407c-addb-d0af3fea6eec" providerId="ADAL" clId="{651950E3-9522-4766-AC25-7887822489D0}" dt="2018-11-23T11:48:06.998" v="603" actId="478"/>
          <ac:grpSpMkLst>
            <pc:docMk/>
            <pc:sldMk cId="465577182" sldId="367"/>
            <ac:grpSpMk id="16" creationId="{77685096-83BD-41C4-B648-5AF2E5D8AE7A}"/>
          </ac:grpSpMkLst>
        </pc:grpChg>
        <pc:grpChg chg="del">
          <ac:chgData name="Lindsay Grix" userId="a678036f-2d88-407c-addb-d0af3fea6eec" providerId="ADAL" clId="{651950E3-9522-4766-AC25-7887822489D0}" dt="2018-11-23T11:48:06.998" v="603" actId="478"/>
          <ac:grpSpMkLst>
            <pc:docMk/>
            <pc:sldMk cId="465577182" sldId="367"/>
            <ac:grpSpMk id="23" creationId="{4C2DBDAA-9DD9-4A8B-AB8E-23914CBF46BE}"/>
          </ac:grpSpMkLst>
        </pc:grpChg>
        <pc:grpChg chg="add del">
          <ac:chgData name="Lindsay Grix" userId="a678036f-2d88-407c-addb-d0af3fea6eec" providerId="ADAL" clId="{651950E3-9522-4766-AC25-7887822489D0}" dt="2018-11-23T11:48:06.998" v="603" actId="478"/>
          <ac:grpSpMkLst>
            <pc:docMk/>
            <pc:sldMk cId="465577182" sldId="367"/>
            <ac:grpSpMk id="28" creationId="{17C7B1DC-6AE2-4516-A95C-9235340BA181}"/>
          </ac:grpSpMkLst>
        </pc:grpChg>
        <pc:graphicFrameChg chg="add del mod modGraphic">
          <ac:chgData name="Lindsay Grix" userId="a678036f-2d88-407c-addb-d0af3fea6eec" providerId="ADAL" clId="{651950E3-9522-4766-AC25-7887822489D0}" dt="2018-11-23T11:48:06.998" v="603" actId="478"/>
          <ac:graphicFrameMkLst>
            <pc:docMk/>
            <pc:sldMk cId="465577182" sldId="367"/>
            <ac:graphicFrameMk id="2" creationId="{2D119CDD-298F-4823-85E7-A341782F41B9}"/>
          </ac:graphicFrameMkLst>
        </pc:graphicFrameChg>
        <pc:graphicFrameChg chg="del">
          <ac:chgData name="Lindsay Grix" userId="a678036f-2d88-407c-addb-d0af3fea6eec" providerId="ADAL" clId="{651950E3-9522-4766-AC25-7887822489D0}" dt="2018-11-23T11:48:06.998" v="603" actId="478"/>
          <ac:graphicFrameMkLst>
            <pc:docMk/>
            <pc:sldMk cId="465577182" sldId="367"/>
            <ac:graphicFrameMk id="6" creationId="{A00BC328-771B-4B01-B980-E45AF9C19E68}"/>
          </ac:graphicFrameMkLst>
        </pc:graphicFrameChg>
        <pc:graphicFrameChg chg="add del mod modGraphic">
          <ac:chgData name="Lindsay Grix" userId="a678036f-2d88-407c-addb-d0af3fea6eec" providerId="ADAL" clId="{651950E3-9522-4766-AC25-7887822489D0}" dt="2018-11-23T11:48:06.998" v="603" actId="478"/>
          <ac:graphicFrameMkLst>
            <pc:docMk/>
            <pc:sldMk cId="465577182" sldId="367"/>
            <ac:graphicFrameMk id="26" creationId="{CD38876E-66A0-4EFB-AD60-6573B7D02A3E}"/>
          </ac:graphicFrameMkLst>
        </pc:graphicFrameChg>
        <pc:graphicFrameChg chg="add del mod modGraphic">
          <ac:chgData name="Lindsay Grix" userId="a678036f-2d88-407c-addb-d0af3fea6eec" providerId="ADAL" clId="{651950E3-9522-4766-AC25-7887822489D0}" dt="2018-11-23T11:48:06.998" v="603" actId="478"/>
          <ac:graphicFrameMkLst>
            <pc:docMk/>
            <pc:sldMk cId="465577182" sldId="367"/>
            <ac:graphicFrameMk id="27" creationId="{F9CEB1CA-6EF4-4BF0-8E1F-2C3DE3C21A6D}"/>
          </ac:graphicFrameMkLst>
        </pc:graphicFrameChg>
        <pc:graphicFrameChg chg="add del mod modGraphic">
          <ac:chgData name="Lindsay Grix" userId="a678036f-2d88-407c-addb-d0af3fea6eec" providerId="ADAL" clId="{651950E3-9522-4766-AC25-7887822489D0}" dt="2018-11-23T12:21:27.972" v="957" actId="478"/>
          <ac:graphicFrameMkLst>
            <pc:docMk/>
            <pc:sldMk cId="465577182" sldId="367"/>
            <ac:graphicFrameMk id="32" creationId="{F00B59C4-8BF1-48C2-AFA6-978EEB8A46C3}"/>
          </ac:graphicFrameMkLst>
        </pc:graphicFrameChg>
        <pc:graphicFrameChg chg="add">
          <ac:chgData name="Lindsay Grix" userId="a678036f-2d88-407c-addb-d0af3fea6eec" providerId="ADAL" clId="{651950E3-9522-4766-AC25-7887822489D0}" dt="2018-11-23T12:21:29.424" v="958"/>
          <ac:graphicFrameMkLst>
            <pc:docMk/>
            <pc:sldMk cId="465577182" sldId="367"/>
            <ac:graphicFrameMk id="33" creationId="{49D01326-5B2F-4A01-93CC-35203495068B}"/>
          </ac:graphicFrameMkLst>
        </pc:graphicFrameChg>
        <pc:picChg chg="mod">
          <ac:chgData name="Lindsay Grix" userId="a678036f-2d88-407c-addb-d0af3fea6eec" providerId="ADAL" clId="{651950E3-9522-4766-AC25-7887822489D0}" dt="2018-11-23T11:45:12.993" v="594"/>
          <ac:picMkLst>
            <pc:docMk/>
            <pc:sldMk cId="465577182" sldId="367"/>
            <ac:picMk id="13" creationId="{5A7A7CAC-B9B4-422E-916D-341F897F0E17}"/>
          </ac:picMkLst>
        </pc:picChg>
        <pc:picChg chg="mod">
          <ac:chgData name="Lindsay Grix" userId="a678036f-2d88-407c-addb-d0af3fea6eec" providerId="ADAL" clId="{651950E3-9522-4766-AC25-7887822489D0}" dt="2018-11-23T11:42:21.301" v="581" actId="207"/>
          <ac:picMkLst>
            <pc:docMk/>
            <pc:sldMk cId="465577182" sldId="367"/>
            <ac:picMk id="14" creationId="{9C4B1EF1-F3E3-47B8-B0FC-89635F9B5CBB}"/>
          </ac:picMkLst>
        </pc:picChg>
      </pc:sldChg>
      <pc:sldChg chg="addSp modSp add">
        <pc:chgData name="Lindsay Grix" userId="a678036f-2d88-407c-addb-d0af3fea6eec" providerId="ADAL" clId="{651950E3-9522-4766-AC25-7887822489D0}" dt="2018-11-23T12:58:44.817" v="1773"/>
        <pc:sldMkLst>
          <pc:docMk/>
          <pc:sldMk cId="3961223079" sldId="370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3961223079" sldId="370"/>
            <ac:spMk id="7" creationId="{B632E459-9B27-4467-B89C-78410207B713}"/>
          </ac:spMkLst>
        </pc:spChg>
        <pc:graphicFrameChg chg="add mod modGraphic">
          <ac:chgData name="Lindsay Grix" userId="a678036f-2d88-407c-addb-d0af3fea6eec" providerId="ADAL" clId="{651950E3-9522-4766-AC25-7887822489D0}" dt="2018-11-23T12:21:07.898" v="955" actId="12788"/>
          <ac:graphicFrameMkLst>
            <pc:docMk/>
            <pc:sldMk cId="3961223079" sldId="370"/>
            <ac:graphicFrameMk id="9" creationId="{61F0C15E-DCEC-4FE0-8791-B891FFD3BFAD}"/>
          </ac:graphicFrameMkLst>
        </pc:graphicFrameChg>
        <pc:graphicFrameChg chg="mod">
          <ac:chgData name="Lindsay Grix" userId="a678036f-2d88-407c-addb-d0af3fea6eec" providerId="ADAL" clId="{651950E3-9522-4766-AC25-7887822489D0}" dt="2018-11-23T12:21:07.898" v="955" actId="12788"/>
          <ac:graphicFrameMkLst>
            <pc:docMk/>
            <pc:sldMk cId="3961223079" sldId="370"/>
            <ac:graphicFrameMk id="32" creationId="{F00B59C4-8BF1-48C2-AFA6-978EEB8A46C3}"/>
          </ac:graphicFrameMkLst>
        </pc:graphicFrameChg>
      </pc:sldChg>
      <pc:sldChg chg="addSp modSp add">
        <pc:chgData name="Lindsay Grix" userId="a678036f-2d88-407c-addb-d0af3fea6eec" providerId="ADAL" clId="{651950E3-9522-4766-AC25-7887822489D0}" dt="2018-11-23T12:58:44.817" v="1773"/>
        <pc:sldMkLst>
          <pc:docMk/>
          <pc:sldMk cId="1234788519" sldId="371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1234788519" sldId="371"/>
            <ac:spMk id="7" creationId="{B632E459-9B27-4467-B89C-78410207B713}"/>
          </ac:spMkLst>
        </pc:spChg>
        <pc:spChg chg="mod">
          <ac:chgData name="Lindsay Grix" userId="a678036f-2d88-407c-addb-d0af3fea6eec" providerId="ADAL" clId="{651950E3-9522-4766-AC25-7887822489D0}" dt="2018-11-23T12:14:41.759" v="870" actId="14100"/>
          <ac:spMkLst>
            <pc:docMk/>
            <pc:sldMk cId="1234788519" sldId="371"/>
            <ac:spMk id="9" creationId="{3039142F-6DA4-4000-B4D8-3AF1B49E3F47}"/>
          </ac:spMkLst>
        </pc:spChg>
        <pc:spChg chg="mod">
          <ac:chgData name="Lindsay Grix" userId="a678036f-2d88-407c-addb-d0af3fea6eec" providerId="ADAL" clId="{651950E3-9522-4766-AC25-7887822489D0}" dt="2018-11-23T12:16:01.372" v="886" actId="20577"/>
          <ac:spMkLst>
            <pc:docMk/>
            <pc:sldMk cId="1234788519" sldId="371"/>
            <ac:spMk id="10" creationId="{28F58F95-0430-43FC-8C90-4898100C1A07}"/>
          </ac:spMkLst>
        </pc:spChg>
        <pc:spChg chg="mod">
          <ac:chgData name="Lindsay Grix" userId="a678036f-2d88-407c-addb-d0af3fea6eec" providerId="ADAL" clId="{651950E3-9522-4766-AC25-7887822489D0}" dt="2018-11-23T12:16:37.455" v="900" actId="20577"/>
          <ac:spMkLst>
            <pc:docMk/>
            <pc:sldMk cId="1234788519" sldId="371"/>
            <ac:spMk id="11" creationId="{AB81316F-070E-4C2F-99D7-E4FA928F2567}"/>
          </ac:spMkLst>
        </pc:spChg>
        <pc:spChg chg="mod">
          <ac:chgData name="Lindsay Grix" userId="a678036f-2d88-407c-addb-d0af3fea6eec" providerId="ADAL" clId="{651950E3-9522-4766-AC25-7887822489D0}" dt="2018-11-23T12:17:04.280" v="909" actId="553"/>
          <ac:spMkLst>
            <pc:docMk/>
            <pc:sldMk cId="1234788519" sldId="371"/>
            <ac:spMk id="19" creationId="{5252A847-DE45-4FA3-A1F8-EEBEB845FF8E}"/>
          </ac:spMkLst>
        </pc:spChg>
        <pc:graphicFrameChg chg="modGraphic">
          <ac:chgData name="Lindsay Grix" userId="a678036f-2d88-407c-addb-d0af3fea6eec" providerId="ADAL" clId="{651950E3-9522-4766-AC25-7887822489D0}" dt="2018-11-23T12:10:37.303" v="834" actId="207"/>
          <ac:graphicFrameMkLst>
            <pc:docMk/>
            <pc:sldMk cId="1234788519" sldId="371"/>
            <ac:graphicFrameMk id="2" creationId="{395F953F-B854-4928-996B-DC9A40EBD08A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17:12.676" v="910" actId="553"/>
          <ac:graphicFrameMkLst>
            <pc:docMk/>
            <pc:sldMk cId="1234788519" sldId="371"/>
            <ac:graphicFrameMk id="3" creationId="{E3FC6D65-D351-4369-854C-FAD96E03C244}"/>
          </ac:graphicFrameMkLst>
        </pc:graphicFrameChg>
        <pc:graphicFrameChg chg="mod">
          <ac:chgData name="Lindsay Grix" userId="a678036f-2d88-407c-addb-d0af3fea6eec" providerId="ADAL" clId="{651950E3-9522-4766-AC25-7887822489D0}" dt="2018-11-23T12:11:34.069" v="844"/>
          <ac:graphicFrameMkLst>
            <pc:docMk/>
            <pc:sldMk cId="1234788519" sldId="371"/>
            <ac:graphicFrameMk id="5" creationId="{44870D63-2C65-46B9-9CC3-359E62F84CDF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17:12.676" v="910" actId="553"/>
          <ac:graphicFrameMkLst>
            <pc:docMk/>
            <pc:sldMk cId="1234788519" sldId="371"/>
            <ac:graphicFrameMk id="21" creationId="{05C0AF81-0C99-4937-910E-3DF09F2F2F25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17:29.214" v="911" actId="1035"/>
          <ac:graphicFrameMkLst>
            <pc:docMk/>
            <pc:sldMk cId="1234788519" sldId="371"/>
            <ac:graphicFrameMk id="22" creationId="{4446BA58-8634-43F7-A21D-B9B74760C0CE}"/>
          </ac:graphicFrameMkLst>
        </pc:graphicFrameChg>
        <pc:graphicFrameChg chg="modGraphic">
          <ac:chgData name="Lindsay Grix" userId="a678036f-2d88-407c-addb-d0af3fea6eec" providerId="ADAL" clId="{651950E3-9522-4766-AC25-7887822489D0}" dt="2018-11-23T12:10:44.980" v="837" actId="207"/>
          <ac:graphicFrameMkLst>
            <pc:docMk/>
            <pc:sldMk cId="1234788519" sldId="371"/>
            <ac:graphicFrameMk id="26" creationId="{A50544DB-ADE3-4B61-8B11-7042A1189ED4}"/>
          </ac:graphicFrameMkLst>
        </pc:graphicFrameChg>
        <pc:graphicFrameChg chg="mod">
          <ac:chgData name="Lindsay Grix" userId="a678036f-2d88-407c-addb-d0af3fea6eec" providerId="ADAL" clId="{651950E3-9522-4766-AC25-7887822489D0}" dt="2018-11-23T12:11:56.418" v="847"/>
          <ac:graphicFrameMkLst>
            <pc:docMk/>
            <pc:sldMk cId="1234788519" sldId="371"/>
            <ac:graphicFrameMk id="28" creationId="{8CEAB738-1552-43FA-A1DF-46CDFD7445C8}"/>
          </ac:graphicFrameMkLst>
        </pc:graphicFrameChg>
        <pc:graphicFrameChg chg="modGraphic">
          <ac:chgData name="Lindsay Grix" userId="a678036f-2d88-407c-addb-d0af3fea6eec" providerId="ADAL" clId="{651950E3-9522-4766-AC25-7887822489D0}" dt="2018-11-23T12:10:49.943" v="838" actId="207"/>
          <ac:graphicFrameMkLst>
            <pc:docMk/>
            <pc:sldMk cId="1234788519" sldId="371"/>
            <ac:graphicFrameMk id="29" creationId="{704DC699-14D2-4101-8671-1C16B682877A}"/>
          </ac:graphicFrameMkLst>
        </pc:graphicFrameChg>
        <pc:graphicFrameChg chg="modGraphic">
          <ac:chgData name="Lindsay Grix" userId="a678036f-2d88-407c-addb-d0af3fea6eec" providerId="ADAL" clId="{651950E3-9522-4766-AC25-7887822489D0}" dt="2018-11-23T12:10:55.194" v="839" actId="207"/>
          <ac:graphicFrameMkLst>
            <pc:docMk/>
            <pc:sldMk cId="1234788519" sldId="371"/>
            <ac:graphicFrameMk id="30" creationId="{4FB9AF82-BB64-4FD6-858F-20C259782E81}"/>
          </ac:graphicFrameMkLst>
        </pc:graphicFrameChg>
        <pc:graphicFrameChg chg="modGraphic">
          <ac:chgData name="Lindsay Grix" userId="a678036f-2d88-407c-addb-d0af3fea6eec" providerId="ADAL" clId="{651950E3-9522-4766-AC25-7887822489D0}" dt="2018-11-23T12:10:58.014" v="840" actId="207"/>
          <ac:graphicFrameMkLst>
            <pc:docMk/>
            <pc:sldMk cId="1234788519" sldId="371"/>
            <ac:graphicFrameMk id="31" creationId="{3A82CE8E-07E9-4826-8EB0-62947E0BC4D6}"/>
          </ac:graphicFrameMkLst>
        </pc:graphicFrameChg>
        <pc:graphicFrameChg chg="modGraphic">
          <ac:chgData name="Lindsay Grix" userId="a678036f-2d88-407c-addb-d0af3fea6eec" providerId="ADAL" clId="{651950E3-9522-4766-AC25-7887822489D0}" dt="2018-11-23T12:11:06.620" v="842" actId="207"/>
          <ac:graphicFrameMkLst>
            <pc:docMk/>
            <pc:sldMk cId="1234788519" sldId="371"/>
            <ac:graphicFrameMk id="32" creationId="{EAA6A787-3781-49BA-BA9F-6366CD1F17EF}"/>
          </ac:graphicFrameMkLst>
        </pc:graphicFrameChg>
      </pc:sldChg>
      <pc:sldChg chg="addSp delSp modSp add mod">
        <pc:chgData name="Lindsay Grix" userId="a678036f-2d88-407c-addb-d0af3fea6eec" providerId="ADAL" clId="{651950E3-9522-4766-AC25-7887822489D0}" dt="2018-11-23T12:58:44.817" v="1773"/>
        <pc:sldMkLst>
          <pc:docMk/>
          <pc:sldMk cId="4023366541" sldId="372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4023366541" sldId="372"/>
            <ac:spMk id="7" creationId="{B632E459-9B27-4467-B89C-78410207B713}"/>
          </ac:spMkLst>
        </pc:spChg>
        <pc:spChg chg="add del mod">
          <ac:chgData name="Lindsay Grix" userId="a678036f-2d88-407c-addb-d0af3fea6eec" providerId="ADAL" clId="{651950E3-9522-4766-AC25-7887822489D0}" dt="2018-11-23T12:23:06.526" v="965" actId="478"/>
          <ac:spMkLst>
            <pc:docMk/>
            <pc:sldMk cId="4023366541" sldId="372"/>
            <ac:spMk id="19" creationId="{5252A847-DE45-4FA3-A1F8-EEBEB845FF8E}"/>
          </ac:spMkLst>
        </pc:spChg>
        <pc:grpChg chg="add mod">
          <ac:chgData name="Lindsay Grix" userId="a678036f-2d88-407c-addb-d0af3fea6eec" providerId="ADAL" clId="{651950E3-9522-4766-AC25-7887822489D0}" dt="2018-11-23T12:32:59.162" v="1074" actId="12788"/>
          <ac:grpSpMkLst>
            <pc:docMk/>
            <pc:sldMk cId="4023366541" sldId="372"/>
            <ac:grpSpMk id="5" creationId="{5737DF30-B42A-4920-A552-39051D19D14F}"/>
          </ac:grpSpMkLst>
        </pc:grpChg>
        <pc:grpChg chg="add del mod">
          <ac:chgData name="Lindsay Grix" userId="a678036f-2d88-407c-addb-d0af3fea6eec" providerId="ADAL" clId="{651950E3-9522-4766-AC25-7887822489D0}" dt="2018-11-23T12:31:27.177" v="1056" actId="478"/>
          <ac:grpSpMkLst>
            <pc:docMk/>
            <pc:sldMk cId="4023366541" sldId="372"/>
            <ac:grpSpMk id="11" creationId="{7340A81E-EC59-41CF-B474-526D27830E1B}"/>
          </ac:grpSpMkLst>
        </pc:grpChg>
        <pc:graphicFrameChg chg="add mod">
          <ac:chgData name="Lindsay Grix" userId="a678036f-2d88-407c-addb-d0af3fea6eec" providerId="ADAL" clId="{651950E3-9522-4766-AC25-7887822489D0}" dt="2018-11-23T12:32:38.903" v="1072" actId="164"/>
          <ac:graphicFrameMkLst>
            <pc:docMk/>
            <pc:sldMk cId="4023366541" sldId="372"/>
            <ac:graphicFrameMk id="4" creationId="{032AECF7-8868-4C9A-807C-89FD79FA6187}"/>
          </ac:graphicFrameMkLst>
        </pc:graphicFrameChg>
        <pc:graphicFrameChg chg="add del">
          <ac:chgData name="Lindsay Grix" userId="a678036f-2d88-407c-addb-d0af3fea6eec" providerId="ADAL" clId="{651950E3-9522-4766-AC25-7887822489D0}" dt="2018-11-23T12:23:11.262" v="966" actId="478"/>
          <ac:graphicFrameMkLst>
            <pc:docMk/>
            <pc:sldMk cId="4023366541" sldId="372"/>
            <ac:graphicFrameMk id="9" creationId="{61F0C15E-DCEC-4FE0-8791-B891FFD3BFAD}"/>
          </ac:graphicFrameMkLst>
        </pc:graphicFrameChg>
        <pc:graphicFrameChg chg="add mod modGraphic">
          <ac:chgData name="Lindsay Grix" userId="a678036f-2d88-407c-addb-d0af3fea6eec" providerId="ADAL" clId="{651950E3-9522-4766-AC25-7887822489D0}" dt="2018-11-23T12:32:59.162" v="1074" actId="12788"/>
          <ac:graphicFrameMkLst>
            <pc:docMk/>
            <pc:sldMk cId="4023366541" sldId="372"/>
            <ac:graphicFrameMk id="10" creationId="{9136B05C-9FA8-4ED1-8906-278288864DBC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2:32:38.903" v="1072" actId="164"/>
          <ac:graphicFrameMkLst>
            <pc:docMk/>
            <pc:sldMk cId="4023366541" sldId="372"/>
            <ac:graphicFrameMk id="20" creationId="{F3118AEC-AC52-413A-BD74-E2939A197EB2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2:32:38.903" v="1072" actId="164"/>
          <ac:graphicFrameMkLst>
            <pc:docMk/>
            <pc:sldMk cId="4023366541" sldId="372"/>
            <ac:graphicFrameMk id="21" creationId="{978B5EEE-6928-444F-B8A0-7C8EB979B700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2:32:38.903" v="1072" actId="164"/>
          <ac:graphicFrameMkLst>
            <pc:docMk/>
            <pc:sldMk cId="4023366541" sldId="372"/>
            <ac:graphicFrameMk id="22" creationId="{5F216537-7E47-4B2B-B427-02905E25598A}"/>
          </ac:graphicFrameMkLst>
        </pc:graphicFrameChg>
        <pc:graphicFrameChg chg="add mod">
          <ac:chgData name="Lindsay Grix" userId="a678036f-2d88-407c-addb-d0af3fea6eec" providerId="ADAL" clId="{651950E3-9522-4766-AC25-7887822489D0}" dt="2018-11-23T12:32:38.903" v="1072" actId="164"/>
          <ac:graphicFrameMkLst>
            <pc:docMk/>
            <pc:sldMk cId="4023366541" sldId="372"/>
            <ac:graphicFrameMk id="23" creationId="{1471FE66-1FC7-4B39-9E14-EC8DEAECEEBA}"/>
          </ac:graphicFrameMkLst>
        </pc:graphicFrameChg>
        <pc:graphicFrameChg chg="add del">
          <ac:chgData name="Lindsay Grix" userId="a678036f-2d88-407c-addb-d0af3fea6eec" providerId="ADAL" clId="{651950E3-9522-4766-AC25-7887822489D0}" dt="2018-11-23T12:23:11.262" v="966" actId="478"/>
          <ac:graphicFrameMkLst>
            <pc:docMk/>
            <pc:sldMk cId="4023366541" sldId="372"/>
            <ac:graphicFrameMk id="32" creationId="{F00B59C4-8BF1-48C2-AFA6-978EEB8A46C3}"/>
          </ac:graphicFrameMkLst>
        </pc:graphicFrameChg>
      </pc:sldChg>
      <pc:sldChg chg="modSp add">
        <pc:chgData name="Lindsay Grix" userId="a678036f-2d88-407c-addb-d0af3fea6eec" providerId="ADAL" clId="{651950E3-9522-4766-AC25-7887822489D0}" dt="2018-11-23T12:58:44.817" v="1773"/>
        <pc:sldMkLst>
          <pc:docMk/>
          <pc:sldMk cId="2013684984" sldId="373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2013684984" sldId="373"/>
            <ac:spMk id="7" creationId="{B632E459-9B27-4467-B89C-78410207B713}"/>
          </ac:spMkLst>
        </pc:spChg>
        <pc:graphicFrameChg chg="mod modGraphic">
          <ac:chgData name="Lindsay Grix" userId="a678036f-2d88-407c-addb-d0af3fea6eec" providerId="ADAL" clId="{651950E3-9522-4766-AC25-7887822489D0}" dt="2018-11-23T12:33:36.744" v="1077"/>
          <ac:graphicFrameMkLst>
            <pc:docMk/>
            <pc:sldMk cId="2013684984" sldId="373"/>
            <ac:graphicFrameMk id="10" creationId="{9136B05C-9FA8-4ED1-8906-278288864DBC}"/>
          </ac:graphicFrameMkLst>
        </pc:graphicFrameChg>
      </pc:sldChg>
      <pc:sldChg chg="addSp delSp modSp add">
        <pc:chgData name="Lindsay Grix" userId="a678036f-2d88-407c-addb-d0af3fea6eec" providerId="ADAL" clId="{651950E3-9522-4766-AC25-7887822489D0}" dt="2018-11-23T12:58:44.817" v="1773"/>
        <pc:sldMkLst>
          <pc:docMk/>
          <pc:sldMk cId="3293806079" sldId="374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3293806079" sldId="374"/>
            <ac:spMk id="7" creationId="{B632E459-9B27-4467-B89C-78410207B713}"/>
          </ac:spMkLst>
        </pc:spChg>
        <pc:spChg chg="add del mod">
          <ac:chgData name="Lindsay Grix" userId="a678036f-2d88-407c-addb-d0af3fea6eec" providerId="ADAL" clId="{651950E3-9522-4766-AC25-7887822489D0}" dt="2018-11-23T12:35:03.515" v="1089" actId="6549"/>
          <ac:spMkLst>
            <pc:docMk/>
            <pc:sldMk cId="3293806079" sldId="374"/>
            <ac:spMk id="19" creationId="{5252A847-DE45-4FA3-A1F8-EEBEB845FF8E}"/>
          </ac:spMkLst>
        </pc:spChg>
        <pc:grpChg chg="add del">
          <ac:chgData name="Lindsay Grix" userId="a678036f-2d88-407c-addb-d0af3fea6eec" providerId="ADAL" clId="{651950E3-9522-4766-AC25-7887822489D0}" dt="2018-11-23T12:34:29.044" v="1084" actId="478"/>
          <ac:grpSpMkLst>
            <pc:docMk/>
            <pc:sldMk cId="3293806079" sldId="374"/>
            <ac:grpSpMk id="5" creationId="{5737DF30-B42A-4920-A552-39051D19D14F}"/>
          </ac:grpSpMkLst>
        </pc:grpChg>
        <pc:graphicFrameChg chg="add del">
          <ac:chgData name="Lindsay Grix" userId="a678036f-2d88-407c-addb-d0af3fea6eec" providerId="ADAL" clId="{651950E3-9522-4766-AC25-7887822489D0}" dt="2018-11-23T12:34:29.044" v="1084" actId="478"/>
          <ac:graphicFrameMkLst>
            <pc:docMk/>
            <pc:sldMk cId="3293806079" sldId="374"/>
            <ac:graphicFrameMk id="10" creationId="{9136B05C-9FA8-4ED1-8906-278288864DBC}"/>
          </ac:graphicFrameMkLst>
        </pc:graphicFrameChg>
      </pc:sldChg>
      <pc:sldChg chg="addSp modSp add">
        <pc:chgData name="Lindsay Grix" userId="a678036f-2d88-407c-addb-d0af3fea6eec" providerId="ADAL" clId="{651950E3-9522-4766-AC25-7887822489D0}" dt="2018-11-23T12:58:44.817" v="1773"/>
        <pc:sldMkLst>
          <pc:docMk/>
          <pc:sldMk cId="309056457" sldId="375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309056457" sldId="375"/>
            <ac:spMk id="7" creationId="{B632E459-9B27-4467-B89C-78410207B713}"/>
          </ac:spMkLst>
        </pc:spChg>
        <pc:spChg chg="mod">
          <ac:chgData name="Lindsay Grix" userId="a678036f-2d88-407c-addb-d0af3fea6eec" providerId="ADAL" clId="{651950E3-9522-4766-AC25-7887822489D0}" dt="2018-11-23T12:36:36.853" v="1139" actId="20577"/>
          <ac:spMkLst>
            <pc:docMk/>
            <pc:sldMk cId="309056457" sldId="375"/>
            <ac:spMk id="19" creationId="{5252A847-DE45-4FA3-A1F8-EEBEB845FF8E}"/>
          </ac:spMkLst>
        </pc:spChg>
        <pc:graphicFrameChg chg="add mod modGraphic">
          <ac:chgData name="Lindsay Grix" userId="a678036f-2d88-407c-addb-d0af3fea6eec" providerId="ADAL" clId="{651950E3-9522-4766-AC25-7887822489D0}" dt="2018-11-23T12:38:46.053" v="1167" actId="1076"/>
          <ac:graphicFrameMkLst>
            <pc:docMk/>
            <pc:sldMk cId="309056457" sldId="375"/>
            <ac:graphicFrameMk id="6" creationId="{818890E4-AB4B-43FB-8EC7-491945CB722F}"/>
          </ac:graphicFrameMkLst>
        </pc:graphicFrameChg>
      </pc:sldChg>
      <pc:sldChg chg="addSp delSp modSp add">
        <pc:chgData name="Lindsay Grix" userId="a678036f-2d88-407c-addb-d0af3fea6eec" providerId="ADAL" clId="{651950E3-9522-4766-AC25-7887822489D0}" dt="2018-11-23T12:58:44.817" v="1773"/>
        <pc:sldMkLst>
          <pc:docMk/>
          <pc:sldMk cId="2602273898" sldId="376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2602273898" sldId="376"/>
            <ac:spMk id="7" creationId="{F2267ACB-233E-41BC-B01B-8F3DC45483E4}"/>
          </ac:spMkLst>
        </pc:spChg>
        <pc:spChg chg="mod">
          <ac:chgData name="Lindsay Grix" userId="a678036f-2d88-407c-addb-d0af3fea6eec" providerId="ADAL" clId="{651950E3-9522-4766-AC25-7887822489D0}" dt="2018-11-23T12:41:55.717" v="1195" actId="20577"/>
          <ac:spMkLst>
            <pc:docMk/>
            <pc:sldMk cId="2602273898" sldId="376"/>
            <ac:spMk id="15" creationId="{786BE711-48BE-49DA-BDAB-37AB3CAC5C97}"/>
          </ac:spMkLst>
        </pc:spChg>
        <pc:spChg chg="mod">
          <ac:chgData name="Lindsay Grix" userId="a678036f-2d88-407c-addb-d0af3fea6eec" providerId="ADAL" clId="{651950E3-9522-4766-AC25-7887822489D0}" dt="2018-11-23T12:41:57.375" v="1196" actId="20577"/>
          <ac:spMkLst>
            <pc:docMk/>
            <pc:sldMk cId="2602273898" sldId="376"/>
            <ac:spMk id="16" creationId="{D90A5247-0277-4474-9624-AC854AB17F1A}"/>
          </ac:spMkLst>
        </pc:spChg>
        <pc:spChg chg="mod">
          <ac:chgData name="Lindsay Grix" userId="a678036f-2d88-407c-addb-d0af3fea6eec" providerId="ADAL" clId="{651950E3-9522-4766-AC25-7887822489D0}" dt="2018-11-23T12:41:58.765" v="1197" actId="20577"/>
          <ac:spMkLst>
            <pc:docMk/>
            <pc:sldMk cId="2602273898" sldId="376"/>
            <ac:spMk id="17" creationId="{AC7C5319-8C29-4B0E-A52F-CB502E119075}"/>
          </ac:spMkLst>
        </pc:spChg>
        <pc:spChg chg="mod">
          <ac:chgData name="Lindsay Grix" userId="a678036f-2d88-407c-addb-d0af3fea6eec" providerId="ADAL" clId="{651950E3-9522-4766-AC25-7887822489D0}" dt="2018-11-23T12:46:28.571" v="1317" actId="20577"/>
          <ac:spMkLst>
            <pc:docMk/>
            <pc:sldMk cId="2602273898" sldId="376"/>
            <ac:spMk id="19" creationId="{5252A847-DE45-4FA3-A1F8-EEBEB845FF8E}"/>
          </ac:spMkLst>
        </pc:spChg>
        <pc:spChg chg="mod">
          <ac:chgData name="Lindsay Grix" userId="a678036f-2d88-407c-addb-d0af3fea6eec" providerId="ADAL" clId="{651950E3-9522-4766-AC25-7887822489D0}" dt="2018-11-23T12:42:01.185" v="1198" actId="20577"/>
          <ac:spMkLst>
            <pc:docMk/>
            <pc:sldMk cId="2602273898" sldId="376"/>
            <ac:spMk id="20" creationId="{F2945EA2-BCFE-442C-AF9E-528005D01D44}"/>
          </ac:spMkLst>
        </pc:spChg>
        <pc:spChg chg="mod">
          <ac:chgData name="Lindsay Grix" userId="a678036f-2d88-407c-addb-d0af3fea6eec" providerId="ADAL" clId="{651950E3-9522-4766-AC25-7887822489D0}" dt="2018-11-23T12:42:02.764" v="1199" actId="20577"/>
          <ac:spMkLst>
            <pc:docMk/>
            <pc:sldMk cId="2602273898" sldId="376"/>
            <ac:spMk id="21" creationId="{6C8D91D4-2760-49C2-B936-F9C664D52F72}"/>
          </ac:spMkLst>
        </pc:spChg>
        <pc:spChg chg="mod">
          <ac:chgData name="Lindsay Grix" userId="a678036f-2d88-407c-addb-d0af3fea6eec" providerId="ADAL" clId="{651950E3-9522-4766-AC25-7887822489D0}" dt="2018-11-23T12:42:04.134" v="1200" actId="20577"/>
          <ac:spMkLst>
            <pc:docMk/>
            <pc:sldMk cId="2602273898" sldId="376"/>
            <ac:spMk id="22" creationId="{023AF809-38CA-41A0-9AE7-697AAEBD97FD}"/>
          </ac:spMkLst>
        </pc:spChg>
        <pc:grpChg chg="del">
          <ac:chgData name="Lindsay Grix" userId="a678036f-2d88-407c-addb-d0af3fea6eec" providerId="ADAL" clId="{651950E3-9522-4766-AC25-7887822489D0}" dt="2018-11-23T12:42:38.124" v="1204" actId="478"/>
          <ac:grpSpMkLst>
            <pc:docMk/>
            <pc:sldMk cId="2602273898" sldId="376"/>
            <ac:grpSpMk id="3" creationId="{78529670-C928-4E44-94E4-2324B42BC919}"/>
          </ac:grpSpMkLst>
        </pc:grpChg>
        <pc:graphicFrameChg chg="add mod modGraphic">
          <ac:chgData name="Lindsay Grix" userId="a678036f-2d88-407c-addb-d0af3fea6eec" providerId="ADAL" clId="{651950E3-9522-4766-AC25-7887822489D0}" dt="2018-11-23T12:47:53.778" v="1476" actId="1035"/>
          <ac:graphicFrameMkLst>
            <pc:docMk/>
            <pc:sldMk cId="2602273898" sldId="376"/>
            <ac:graphicFrameMk id="26" creationId="{BF3B0D7F-4AE2-4133-A54D-E81FA07CECA1}"/>
          </ac:graphicFrameMkLst>
        </pc:graphicFrameChg>
      </pc:sldChg>
      <pc:sldChg chg="modSp add ord">
        <pc:chgData name="Lindsay Grix" userId="a678036f-2d88-407c-addb-d0af3fea6eec" providerId="ADAL" clId="{651950E3-9522-4766-AC25-7887822489D0}" dt="2018-11-23T12:58:44.817" v="1773"/>
        <pc:sldMkLst>
          <pc:docMk/>
          <pc:sldMk cId="2237537106" sldId="377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2237537106" sldId="377"/>
            <ac:spMk id="7" creationId="{F2267ACB-233E-41BC-B01B-8F3DC45483E4}"/>
          </ac:spMkLst>
        </pc:spChg>
      </pc:sldChg>
      <pc:sldChg chg="modSp add">
        <pc:chgData name="Lindsay Grix" userId="a678036f-2d88-407c-addb-d0af3fea6eec" providerId="ADAL" clId="{651950E3-9522-4766-AC25-7887822489D0}" dt="2018-11-23T12:58:44.817" v="1773"/>
        <pc:sldMkLst>
          <pc:docMk/>
          <pc:sldMk cId="618382134" sldId="378"/>
        </pc:sldMkLst>
        <pc:spChg chg="mod">
          <ac:chgData name="Lindsay Grix" userId="a678036f-2d88-407c-addb-d0af3fea6eec" providerId="ADAL" clId="{651950E3-9522-4766-AC25-7887822489D0}" dt="2018-11-23T12:58:44.817" v="1773"/>
          <ac:spMkLst>
            <pc:docMk/>
            <pc:sldMk cId="618382134" sldId="378"/>
            <ac:spMk id="7" creationId="{F2267ACB-233E-41BC-B01B-8F3DC45483E4}"/>
          </ac:spMkLst>
        </pc:spChg>
        <pc:spChg chg="mod">
          <ac:chgData name="Lindsay Grix" userId="a678036f-2d88-407c-addb-d0af3fea6eec" providerId="ADAL" clId="{651950E3-9522-4766-AC25-7887822489D0}" dt="2018-11-23T12:48:12.359" v="1483" actId="207"/>
          <ac:spMkLst>
            <pc:docMk/>
            <pc:sldMk cId="618382134" sldId="378"/>
            <ac:spMk id="19" creationId="{5252A847-DE45-4FA3-A1F8-EEBEB845FF8E}"/>
          </ac:spMkLst>
        </pc:spChg>
        <pc:graphicFrameChg chg="mod modGraphic">
          <ac:chgData name="Lindsay Grix" userId="a678036f-2d88-407c-addb-d0af3fea6eec" providerId="ADAL" clId="{651950E3-9522-4766-AC25-7887822489D0}" dt="2018-11-23T12:47:43.504" v="1466" actId="1035"/>
          <ac:graphicFrameMkLst>
            <pc:docMk/>
            <pc:sldMk cId="618382134" sldId="378"/>
            <ac:graphicFrameMk id="26" creationId="{BF3B0D7F-4AE2-4133-A54D-E81FA07CECA1}"/>
          </ac:graphicFrameMkLst>
        </pc:graphicFrameChg>
      </pc:sldChg>
    </pc:docChg>
  </pc:docChgLst>
  <pc:docChgLst>
    <pc:chgData name="Ashleigh Sobol" userId="8430f2a2-602f-4dde-a79b-412efd9dd8bf" providerId="ADAL" clId="{945C51C1-2AFD-4D2A-8B01-38125315A474}"/>
    <pc:docChg chg="modSld">
      <pc:chgData name="Ashleigh Sobol" userId="8430f2a2-602f-4dde-a79b-412efd9dd8bf" providerId="ADAL" clId="{945C51C1-2AFD-4D2A-8B01-38125315A474}" dt="2018-11-06T09:07:31.625" v="0"/>
      <pc:docMkLst>
        <pc:docMk/>
      </pc:docMkLst>
      <pc:sldChg chg="modSp">
        <pc:chgData name="Ashleigh Sobol" userId="8430f2a2-602f-4dde-a79b-412efd9dd8bf" providerId="ADAL" clId="{945C51C1-2AFD-4D2A-8B01-38125315A474}" dt="2018-11-06T09:07:31.625" v="0"/>
        <pc:sldMkLst>
          <pc:docMk/>
          <pc:sldMk cId="2637481266" sldId="256"/>
        </pc:sldMkLst>
        <pc:spChg chg="mod">
          <ac:chgData name="Ashleigh Sobol" userId="8430f2a2-602f-4dde-a79b-412efd9dd8bf" providerId="ADAL" clId="{945C51C1-2AFD-4D2A-8B01-38125315A474}" dt="2018-11-06T09:07:31.625" v="0"/>
          <ac:spMkLst>
            <pc:docMk/>
            <pc:sldMk cId="2637481266" sldId="256"/>
            <ac:spMk id="7" creationId="{277FDC6C-B99A-4ED8-B341-A52126824B67}"/>
          </ac:spMkLst>
        </pc:spChg>
      </pc:sldChg>
      <pc:sldChg chg="modSp">
        <pc:chgData name="Ashleigh Sobol" userId="8430f2a2-602f-4dde-a79b-412efd9dd8bf" providerId="ADAL" clId="{945C51C1-2AFD-4D2A-8B01-38125315A474}" dt="2018-11-06T09:07:31.625" v="0"/>
        <pc:sldMkLst>
          <pc:docMk/>
          <pc:sldMk cId="3855900595" sldId="301"/>
        </pc:sldMkLst>
        <pc:spChg chg="mod">
          <ac:chgData name="Ashleigh Sobol" userId="8430f2a2-602f-4dde-a79b-412efd9dd8bf" providerId="ADAL" clId="{945C51C1-2AFD-4D2A-8B01-38125315A474}" dt="2018-11-06T09:07:31.625" v="0"/>
          <ac:spMkLst>
            <pc:docMk/>
            <pc:sldMk cId="3855900595" sldId="301"/>
            <ac:spMk id="17" creationId="{0F18B4CD-798D-4EA5-92CF-7A4BB6DD9812}"/>
          </ac:spMkLst>
        </pc:spChg>
      </pc:sldChg>
      <pc:sldChg chg="modSp">
        <pc:chgData name="Ashleigh Sobol" userId="8430f2a2-602f-4dde-a79b-412efd9dd8bf" providerId="ADAL" clId="{945C51C1-2AFD-4D2A-8B01-38125315A474}" dt="2018-11-06T09:07:31.625" v="0"/>
        <pc:sldMkLst>
          <pc:docMk/>
          <pc:sldMk cId="636014570" sldId="314"/>
        </pc:sldMkLst>
        <pc:spChg chg="mod">
          <ac:chgData name="Ashleigh Sobol" userId="8430f2a2-602f-4dde-a79b-412efd9dd8bf" providerId="ADAL" clId="{945C51C1-2AFD-4D2A-8B01-38125315A474}" dt="2018-11-06T09:07:31.625" v="0"/>
          <ac:spMkLst>
            <pc:docMk/>
            <pc:sldMk cId="636014570" sldId="314"/>
            <ac:spMk id="7" creationId="{84B107DC-B90C-4A45-B422-BA8DE29C2552}"/>
          </ac:spMkLst>
        </pc:spChg>
      </pc:sldChg>
      <pc:sldChg chg="modSp">
        <pc:chgData name="Ashleigh Sobol" userId="8430f2a2-602f-4dde-a79b-412efd9dd8bf" providerId="ADAL" clId="{945C51C1-2AFD-4D2A-8B01-38125315A474}" dt="2018-11-06T09:07:31.625" v="0"/>
        <pc:sldMkLst>
          <pc:docMk/>
          <pc:sldMk cId="1071900124" sldId="355"/>
        </pc:sldMkLst>
        <pc:spChg chg="mod">
          <ac:chgData name="Ashleigh Sobol" userId="8430f2a2-602f-4dde-a79b-412efd9dd8bf" providerId="ADAL" clId="{945C51C1-2AFD-4D2A-8B01-38125315A474}" dt="2018-11-06T09:07:31.625" v="0"/>
          <ac:spMkLst>
            <pc:docMk/>
            <pc:sldMk cId="1071900124" sldId="355"/>
            <ac:spMk id="7" creationId="{F2267ACB-233E-41BC-B01B-8F3DC45483E4}"/>
          </ac:spMkLst>
        </pc:spChg>
      </pc:sldChg>
      <pc:sldChg chg="modSp">
        <pc:chgData name="Ashleigh Sobol" userId="8430f2a2-602f-4dde-a79b-412efd9dd8bf" providerId="ADAL" clId="{945C51C1-2AFD-4D2A-8B01-38125315A474}" dt="2018-11-06T09:07:31.625" v="0"/>
        <pc:sldMkLst>
          <pc:docMk/>
          <pc:sldMk cId="36917022" sldId="360"/>
        </pc:sldMkLst>
        <pc:spChg chg="mod">
          <ac:chgData name="Ashleigh Sobol" userId="8430f2a2-602f-4dde-a79b-412efd9dd8bf" providerId="ADAL" clId="{945C51C1-2AFD-4D2A-8B01-38125315A474}" dt="2018-11-06T09:07:31.625" v="0"/>
          <ac:spMkLst>
            <pc:docMk/>
            <pc:sldMk cId="36917022" sldId="360"/>
            <ac:spMk id="7" creationId="{B632E459-9B27-4467-B89C-78410207B713}"/>
          </ac:spMkLst>
        </pc:spChg>
      </pc:sldChg>
    </pc:docChg>
  </pc:docChgLst>
  <pc:docChgLst>
    <pc:chgData name="Becky Crouch" userId="c8246cc5-0a21-4bf3-8f37-70937c159b77" providerId="ADAL" clId="{044617FA-51C4-4C90-A4E9-B1923C8B0940}"/>
    <pc:docChg chg="modSld">
      <pc:chgData name="Becky Crouch" userId="c8246cc5-0a21-4bf3-8f37-70937c159b77" providerId="ADAL" clId="{044617FA-51C4-4C90-A4E9-B1923C8B0940}" dt="2019-01-07T10:36:19.420" v="7" actId="20577"/>
      <pc:docMkLst>
        <pc:docMk/>
      </pc:docMkLst>
      <pc:sldChg chg="modSp">
        <pc:chgData name="Becky Crouch" userId="c8246cc5-0a21-4bf3-8f37-70937c159b77" providerId="ADAL" clId="{044617FA-51C4-4C90-A4E9-B1923C8B0940}" dt="2019-01-07T10:36:19.420" v="7" actId="20577"/>
        <pc:sldMkLst>
          <pc:docMk/>
          <pc:sldMk cId="2637481266" sldId="256"/>
        </pc:sldMkLst>
        <pc:spChg chg="mod">
          <ac:chgData name="Becky Crouch" userId="c8246cc5-0a21-4bf3-8f37-70937c159b77" providerId="ADAL" clId="{044617FA-51C4-4C90-A4E9-B1923C8B0940}" dt="2019-01-07T10:36:19.420" v="7" actId="20577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A2336-6444-4A1C-A993-E2E25AB08A56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29AFA6-4653-45E3-8414-336149D6EE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183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56CC90D-3D30-45A1-BFA9-9566669E29D7}" type="slidenum">
              <a:rPr lang="en-US" altLang="en-US" sz="1200"/>
              <a:pPr eaLnBrk="1" hangingPunct="1"/>
              <a:t>2</a:t>
            </a:fld>
            <a:endParaRPr lang="en-US" altLang="en-US" sz="1200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6371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CF4C5FC-0755-465B-96EB-A3D05323FB68}" type="slidenum">
              <a:rPr lang="en-US" altLang="en-US" sz="1200"/>
              <a:pPr eaLnBrk="1" hangingPunct="1"/>
              <a:t>3</a:t>
            </a:fld>
            <a:endParaRPr lang="en-US" altLang="en-US" sz="1200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60055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FF0AB99-F123-450A-9EF3-F8A50F23CCD8}" type="slidenum">
              <a:rPr lang="en-US" altLang="en-US" sz="1200"/>
              <a:pPr eaLnBrk="1" hangingPunct="1"/>
              <a:t>4</a:t>
            </a:fld>
            <a:endParaRPr lang="en-US" altLang="en-US" sz="1200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38691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5 – Spring Block 2 – Fractions </a:t>
            </a: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 </a:t>
            </a:r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Improper Fractions to Mixed Numbers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ChangeArrowheads="1"/>
          </p:cNvSpPr>
          <p:nvPr/>
        </p:nvSpPr>
        <p:spPr bwMode="auto">
          <a:xfrm>
            <a:off x="304800" y="1371600"/>
            <a:ext cx="8610600" cy="5105400"/>
          </a:xfrm>
          <a:prstGeom prst="rect">
            <a:avLst/>
          </a:prstGeom>
          <a:solidFill>
            <a:schemeClr val="bg1"/>
          </a:solidFill>
          <a:ln w="76200" cmpd="tri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51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entury Gothic" panose="020B0502020202020204" pitchFamily="34" charset="0"/>
                <a:ea typeface="ＭＳ Ｐゴシック" panose="020B0600070205080204" pitchFamily="34" charset="-128"/>
              </a:rPr>
              <a:t>Improper Fractions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>A fraction in which the numerator is </a:t>
            </a:r>
            <a:r>
              <a:rPr lang="en-US" altLang="en-US" b="1" u="sng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>greater</a:t>
            </a:r>
            <a:r>
              <a:rPr lang="en-US" altLang="en-US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> than the denominator.</a:t>
            </a:r>
            <a:br>
              <a:rPr lang="en-US" altLang="en-US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</a:br>
            <a:r>
              <a:rPr lang="en-US" altLang="en-US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/>
            </a:r>
            <a:br>
              <a:rPr lang="en-US" altLang="en-US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</a:br>
            <a:r>
              <a:rPr lang="en-US" altLang="en-US" b="1" smtClean="0">
                <a:solidFill>
                  <a:srgbClr val="FF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They are BIG HEADED!!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429000" y="43434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4343400" y="43434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3429000" y="51816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4343400" y="51816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5486400" y="4800600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00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6324600" y="3733800"/>
            <a:ext cx="609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8000" b="1"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6324600" y="4876800"/>
            <a:ext cx="6096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8800" b="1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>
            <a:off x="6324600" y="5029200"/>
            <a:ext cx="762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0495" name="Rectangle 15"/>
          <p:cNvSpPr>
            <a:spLocks noChangeArrowheads="1"/>
          </p:cNvSpPr>
          <p:nvPr/>
        </p:nvSpPr>
        <p:spPr bwMode="auto">
          <a:xfrm>
            <a:off x="1295400" y="43434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2209800" y="43434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97" name="Rectangle 17"/>
          <p:cNvSpPr>
            <a:spLocks noChangeArrowheads="1"/>
          </p:cNvSpPr>
          <p:nvPr/>
        </p:nvSpPr>
        <p:spPr bwMode="auto">
          <a:xfrm>
            <a:off x="1295400" y="51816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2209800" y="5181600"/>
            <a:ext cx="914400" cy="8382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77253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/>
      <p:bldP spid="20485" grpId="0" animBg="1"/>
      <p:bldP spid="20486" grpId="0" animBg="1"/>
      <p:bldP spid="20487" grpId="0" animBg="1"/>
      <p:bldP spid="20488" grpId="0" animBg="1"/>
      <p:bldP spid="20490" grpId="0"/>
      <p:bldP spid="20492" grpId="0"/>
      <p:bldP spid="20493" grpId="0"/>
      <p:bldP spid="20495" grpId="0" animBg="1"/>
      <p:bldP spid="20496" grpId="0" animBg="1"/>
      <p:bldP spid="20497" grpId="0" animBg="1"/>
      <p:bldP spid="2049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7"/>
          <p:cNvSpPr>
            <a:spLocks noChangeArrowheads="1"/>
          </p:cNvSpPr>
          <p:nvPr/>
        </p:nvSpPr>
        <p:spPr bwMode="auto">
          <a:xfrm>
            <a:off x="304800" y="1371600"/>
            <a:ext cx="8610600" cy="5105400"/>
          </a:xfrm>
          <a:prstGeom prst="rect">
            <a:avLst/>
          </a:prstGeom>
          <a:solidFill>
            <a:schemeClr val="bg1"/>
          </a:solidFill>
          <a:ln w="76200" cmpd="tri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6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Century Gothic" panose="020B0502020202020204" pitchFamily="34" charset="0"/>
                <a:ea typeface="ＭＳ Ｐゴシック" panose="020B0600070205080204" pitchFamily="34" charset="-128"/>
              </a:rPr>
              <a:t>Mixed Numbers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>A mixed number has a part that is a whole and a part that is a fraction.</a:t>
            </a:r>
          </a:p>
          <a:p>
            <a:pPr eaLnBrk="1" hangingPunct="1">
              <a:buFontTx/>
              <a:buNone/>
            </a:pPr>
            <a:r>
              <a:rPr lang="en-US" altLang="en-US" sz="3600" smtClean="0">
                <a:solidFill>
                  <a:srgbClr val="FF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/>
            </a:r>
            <a:br>
              <a:rPr lang="en-US" altLang="en-US" sz="3600" smtClean="0">
                <a:solidFill>
                  <a:srgbClr val="FF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</a:br>
            <a:r>
              <a:rPr lang="en-US" altLang="en-US" sz="3600" b="1" smtClean="0">
                <a:solidFill>
                  <a:srgbClr val="FF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They’re a bit mixed up!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3429000" y="4343400"/>
            <a:ext cx="914400" cy="838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4343400" y="4343400"/>
            <a:ext cx="914400" cy="838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429000" y="5181600"/>
            <a:ext cx="914400" cy="838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4343400" y="5181600"/>
            <a:ext cx="914400" cy="8382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486400" y="4800600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00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6400800" y="4495800"/>
            <a:ext cx="6096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8000"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7086600" y="4419600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00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7086600" y="5105400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00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>
            <a:off x="7162800" y="5105400"/>
            <a:ext cx="457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1157288" y="4357688"/>
            <a:ext cx="914400" cy="838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2071688" y="4357688"/>
            <a:ext cx="914400" cy="838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1157288" y="5195888"/>
            <a:ext cx="914400" cy="838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2071688" y="5195888"/>
            <a:ext cx="914400" cy="8382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75146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2" grpId="0" animBg="1"/>
      <p:bldP spid="9223" grpId="0" animBg="1"/>
      <p:bldP spid="9224" grpId="0" animBg="1"/>
      <p:bldP spid="9225" grpId="0" animBg="1"/>
      <p:bldP spid="9228" grpId="0"/>
      <p:bldP spid="9229" grpId="0"/>
      <p:bldP spid="9230" grpId="0"/>
      <p:bldP spid="9231" grpId="0"/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88"/>
            <a:ext cx="8839200" cy="1143000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>CHANGE</a:t>
            </a:r>
            <a:r>
              <a:rPr lang="en-US" altLang="en-US" sz="2600" b="1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>: </a:t>
            </a:r>
            <a:br>
              <a:rPr lang="en-US" altLang="en-US" sz="2600" b="1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</a:br>
            <a:r>
              <a:rPr lang="en-US" altLang="en-US" sz="2800" b="1" smtClean="0">
                <a:latin typeface="Century Gothic" panose="020B0502020202020204" pitchFamily="34" charset="0"/>
                <a:ea typeface="ＭＳ Ｐゴシック" panose="020B0600070205080204" pitchFamily="34" charset="-128"/>
              </a:rPr>
              <a:t>An Improper Fraction to a Mixed Number</a:t>
            </a:r>
            <a:endParaRPr lang="en-US" altLang="en-US" sz="2600" b="1" smtClean="0">
              <a:latin typeface="Century Gothic" panose="020B0502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2438400" y="3629025"/>
            <a:ext cx="990600" cy="2209800"/>
          </a:xfrm>
          <a:prstGeom prst="rect">
            <a:avLst/>
          </a:prstGeom>
          <a:solidFill>
            <a:srgbClr val="CC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1747" name="Text Box 11"/>
          <p:cNvSpPr txBox="1">
            <a:spLocks noChangeArrowheads="1"/>
          </p:cNvSpPr>
          <p:nvPr/>
        </p:nvSpPr>
        <p:spPr bwMode="auto">
          <a:xfrm>
            <a:off x="4495800" y="2257425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00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31748" name="Text Box 12"/>
          <p:cNvSpPr txBox="1">
            <a:spLocks noChangeArrowheads="1"/>
          </p:cNvSpPr>
          <p:nvPr/>
        </p:nvSpPr>
        <p:spPr bwMode="auto">
          <a:xfrm>
            <a:off x="3124200" y="1724025"/>
            <a:ext cx="990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1143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algn="ctr" eaLnBrk="1" hangingPunct="1">
              <a:spcBef>
                <a:spcPct val="50000"/>
              </a:spcBef>
            </a:pPr>
            <a:r>
              <a:rPr lang="en-US" altLang="en-US" sz="4800"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31749" name="Text Box 13"/>
          <p:cNvSpPr txBox="1">
            <a:spLocks noChangeArrowheads="1"/>
          </p:cNvSpPr>
          <p:nvPr/>
        </p:nvSpPr>
        <p:spPr bwMode="auto">
          <a:xfrm>
            <a:off x="3429000" y="2714625"/>
            <a:ext cx="609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800"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31750" name="Line 14"/>
          <p:cNvSpPr>
            <a:spLocks noChangeShapeType="1"/>
          </p:cNvSpPr>
          <p:nvPr/>
        </p:nvSpPr>
        <p:spPr bwMode="auto">
          <a:xfrm>
            <a:off x="3429000" y="2638425"/>
            <a:ext cx="457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8708" name="AutoShape 36"/>
          <p:cNvSpPr>
            <a:spLocks noChangeArrowheads="1"/>
          </p:cNvSpPr>
          <p:nvPr/>
        </p:nvSpPr>
        <p:spPr bwMode="auto">
          <a:xfrm>
            <a:off x="5410200" y="2486025"/>
            <a:ext cx="838200" cy="381000"/>
          </a:xfrm>
          <a:prstGeom prst="rightArrow">
            <a:avLst>
              <a:gd name="adj1" fmla="val 50000"/>
              <a:gd name="adj2" fmla="val 5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8709" name="Text Box 37"/>
          <p:cNvSpPr txBox="1">
            <a:spLocks noChangeArrowheads="1"/>
          </p:cNvSpPr>
          <p:nvPr/>
        </p:nvSpPr>
        <p:spPr bwMode="auto">
          <a:xfrm>
            <a:off x="6553200" y="1952625"/>
            <a:ext cx="10668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800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8710" name="Text Box 38"/>
          <p:cNvSpPr txBox="1">
            <a:spLocks noChangeArrowheads="1"/>
          </p:cNvSpPr>
          <p:nvPr/>
        </p:nvSpPr>
        <p:spPr bwMode="auto">
          <a:xfrm>
            <a:off x="7391400" y="1708150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1143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lvl="1" algn="ctr" eaLnBrk="1" hangingPunct="1">
              <a:spcBef>
                <a:spcPct val="50000"/>
              </a:spcBef>
            </a:pPr>
            <a:r>
              <a:rPr lang="en-US" altLang="en-US" sz="400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8711" name="Text Box 39"/>
          <p:cNvSpPr txBox="1">
            <a:spLocks noChangeArrowheads="1"/>
          </p:cNvSpPr>
          <p:nvPr/>
        </p:nvSpPr>
        <p:spPr bwMode="auto">
          <a:xfrm>
            <a:off x="7467600" y="2486025"/>
            <a:ext cx="609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00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28712" name="Line 40"/>
          <p:cNvSpPr>
            <a:spLocks noChangeShapeType="1"/>
          </p:cNvSpPr>
          <p:nvPr/>
        </p:nvSpPr>
        <p:spPr bwMode="auto">
          <a:xfrm>
            <a:off x="7543800" y="2409825"/>
            <a:ext cx="4572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756" name="TextBox 3"/>
          <p:cNvSpPr txBox="1">
            <a:spLocks noChangeArrowheads="1"/>
          </p:cNvSpPr>
          <p:nvPr/>
        </p:nvSpPr>
        <p:spPr bwMode="auto">
          <a:xfrm>
            <a:off x="381000" y="2105025"/>
            <a:ext cx="2495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000" b="1">
                <a:solidFill>
                  <a:srgbClr val="0000FF"/>
                </a:solidFill>
              </a:rPr>
              <a:t>PAIRS</a:t>
            </a:r>
            <a:r>
              <a:rPr lang="en-US" altLang="en-US" sz="2000">
                <a:solidFill>
                  <a:srgbClr val="0000FF"/>
                </a:solidFill>
              </a:rPr>
              <a:t>:</a:t>
            </a:r>
          </a:p>
          <a:p>
            <a:pPr eaLnBrk="1" hangingPunct="1"/>
            <a:r>
              <a:rPr lang="en-US" altLang="en-US" sz="2000">
                <a:solidFill>
                  <a:srgbClr val="0000FF"/>
                </a:solidFill>
              </a:rPr>
              <a:t>Can you change this improper fraction?</a:t>
            </a:r>
          </a:p>
        </p:txBody>
      </p:sp>
      <p:sp>
        <p:nvSpPr>
          <p:cNvPr id="31757" name="Rectangle 4"/>
          <p:cNvSpPr>
            <a:spLocks noChangeArrowheads="1"/>
          </p:cNvSpPr>
          <p:nvPr/>
        </p:nvSpPr>
        <p:spPr bwMode="auto">
          <a:xfrm>
            <a:off x="3429000" y="3629025"/>
            <a:ext cx="990600" cy="2209800"/>
          </a:xfrm>
          <a:prstGeom prst="rect">
            <a:avLst/>
          </a:prstGeom>
          <a:solidFill>
            <a:srgbClr val="CC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1758" name="Rectangle 4"/>
          <p:cNvSpPr>
            <a:spLocks noChangeArrowheads="1"/>
          </p:cNvSpPr>
          <p:nvPr/>
        </p:nvSpPr>
        <p:spPr bwMode="auto">
          <a:xfrm>
            <a:off x="4419600" y="3629025"/>
            <a:ext cx="990600" cy="2209800"/>
          </a:xfrm>
          <a:prstGeom prst="rect">
            <a:avLst/>
          </a:prstGeom>
          <a:solidFill>
            <a:srgbClr val="CC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1759" name="Rectangle 4"/>
          <p:cNvSpPr>
            <a:spLocks noChangeArrowheads="1"/>
          </p:cNvSpPr>
          <p:nvPr/>
        </p:nvSpPr>
        <p:spPr bwMode="auto">
          <a:xfrm>
            <a:off x="5867400" y="3629025"/>
            <a:ext cx="990600" cy="2209800"/>
          </a:xfrm>
          <a:prstGeom prst="rect">
            <a:avLst/>
          </a:prstGeom>
          <a:solidFill>
            <a:srgbClr val="CC00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1760" name="Rectangle 4"/>
          <p:cNvSpPr>
            <a:spLocks noChangeArrowheads="1"/>
          </p:cNvSpPr>
          <p:nvPr/>
        </p:nvSpPr>
        <p:spPr bwMode="auto">
          <a:xfrm>
            <a:off x="6858000" y="3629025"/>
            <a:ext cx="990600" cy="2209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1761" name="Rectangle 4"/>
          <p:cNvSpPr>
            <a:spLocks noChangeArrowheads="1"/>
          </p:cNvSpPr>
          <p:nvPr/>
        </p:nvSpPr>
        <p:spPr bwMode="auto">
          <a:xfrm>
            <a:off x="7848600" y="3629025"/>
            <a:ext cx="990600" cy="2209800"/>
          </a:xfrm>
          <a:prstGeom prst="rect">
            <a:avLst/>
          </a:prstGeom>
          <a:solidFill>
            <a:srgbClr val="FFFFFF"/>
          </a:solidFill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1762" name="TextBox 4"/>
          <p:cNvSpPr txBox="1">
            <a:spLocks noChangeArrowheads="1"/>
          </p:cNvSpPr>
          <p:nvPr/>
        </p:nvSpPr>
        <p:spPr bwMode="auto">
          <a:xfrm>
            <a:off x="304800" y="3781425"/>
            <a:ext cx="1905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b="1">
                <a:solidFill>
                  <a:srgbClr val="FF0000"/>
                </a:solidFill>
              </a:rPr>
              <a:t>Use a </a:t>
            </a:r>
            <a:r>
              <a:rPr lang="en-US" altLang="en-US" b="1" u="sng">
                <a:solidFill>
                  <a:srgbClr val="FF0000"/>
                </a:solidFill>
              </a:rPr>
              <a:t>Diagram</a:t>
            </a:r>
            <a:r>
              <a:rPr lang="en-US" altLang="en-US" b="1">
                <a:solidFill>
                  <a:srgbClr val="FF0000"/>
                </a:solidFill>
              </a:rPr>
              <a:t> to help you!!</a:t>
            </a:r>
          </a:p>
        </p:txBody>
      </p:sp>
      <p:sp>
        <p:nvSpPr>
          <p:cNvPr id="31763" name="TextBox 5"/>
          <p:cNvSpPr txBox="1">
            <a:spLocks noChangeArrowheads="1"/>
          </p:cNvSpPr>
          <p:nvPr/>
        </p:nvSpPr>
        <p:spPr bwMode="auto">
          <a:xfrm>
            <a:off x="76200" y="6096000"/>
            <a:ext cx="90852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2800" b="1">
                <a:solidFill>
                  <a:srgbClr val="3366FF"/>
                </a:solidFill>
              </a:rPr>
              <a:t>How many </a:t>
            </a:r>
            <a:r>
              <a:rPr lang="en-US" altLang="en-US" sz="2800" b="1" u="sng">
                <a:solidFill>
                  <a:srgbClr val="3366FF"/>
                </a:solidFill>
              </a:rPr>
              <a:t>wholes</a:t>
            </a:r>
            <a:r>
              <a:rPr lang="en-US" altLang="en-US" sz="2800" b="1">
                <a:solidFill>
                  <a:srgbClr val="3366FF"/>
                </a:solidFill>
              </a:rPr>
              <a:t>? </a:t>
            </a:r>
            <a:r>
              <a:rPr lang="en-US" altLang="en-US" sz="2800">
                <a:solidFill>
                  <a:srgbClr val="3366FF"/>
                </a:solidFill>
              </a:rPr>
              <a:t>And how many </a:t>
            </a:r>
            <a:r>
              <a:rPr lang="en-US" altLang="en-US" sz="2800" b="1" u="sng">
                <a:solidFill>
                  <a:srgbClr val="3366FF"/>
                </a:solidFill>
              </a:rPr>
              <a:t>parts</a:t>
            </a:r>
            <a:r>
              <a:rPr lang="en-US" altLang="en-US" sz="2800">
                <a:solidFill>
                  <a:srgbClr val="3366FF"/>
                </a:solidFill>
              </a:rPr>
              <a:t> are left over?</a:t>
            </a:r>
          </a:p>
        </p:txBody>
      </p:sp>
    </p:spTree>
    <p:extLst>
      <p:ext uri="{BB962C8B-B14F-4D97-AF65-F5344CB8AC3E}">
        <p14:creationId xmlns:p14="http://schemas.microsoft.com/office/powerpoint/2010/main" val="240103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8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7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08" grpId="0" animBg="1"/>
      <p:bldP spid="28709" grpId="0"/>
      <p:bldP spid="28710" grpId="0"/>
      <p:bldP spid="287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cards to show an improper fraction as a mixed number.</a:t>
            </a:r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8529670-C928-4E44-94E4-2324B42BC919}"/>
              </a:ext>
            </a:extLst>
          </p:cNvPr>
          <p:cNvGrpSpPr/>
          <p:nvPr/>
        </p:nvGrpSpPr>
        <p:grpSpPr>
          <a:xfrm>
            <a:off x="2024897" y="1919385"/>
            <a:ext cx="5094207" cy="3708696"/>
            <a:chOff x="450251" y="1034014"/>
            <a:chExt cx="2752737" cy="2004054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CD29ECC1-5ACD-4F4F-B3CB-3C66F735F729}"/>
                </a:ext>
              </a:extLst>
            </p:cNvPr>
            <p:cNvSpPr/>
            <p:nvPr/>
          </p:nvSpPr>
          <p:spPr>
            <a:xfrm>
              <a:off x="450251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04154B1-8417-4FD4-A814-AA001C5EF7D6}"/>
                </a:ext>
              </a:extLst>
            </p:cNvPr>
            <p:cNvSpPr/>
            <p:nvPr/>
          </p:nvSpPr>
          <p:spPr>
            <a:xfrm>
              <a:off x="925859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7FC6F0BB-8E72-4846-8E87-CEC4DBE64A21}"/>
                </a:ext>
              </a:extLst>
            </p:cNvPr>
            <p:cNvSpPr/>
            <p:nvPr/>
          </p:nvSpPr>
          <p:spPr>
            <a:xfrm>
              <a:off x="1401467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33F04376-5BCC-477F-880F-217A62EA1876}"/>
                </a:ext>
              </a:extLst>
            </p:cNvPr>
            <p:cNvSpPr/>
            <p:nvPr/>
          </p:nvSpPr>
          <p:spPr>
            <a:xfrm>
              <a:off x="1877075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CAD83958-B6AF-4469-9F3B-AAE87C14D784}"/>
                </a:ext>
              </a:extLst>
            </p:cNvPr>
            <p:cNvSpPr/>
            <p:nvPr/>
          </p:nvSpPr>
          <p:spPr>
            <a:xfrm>
              <a:off x="2352683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294A6716-8C25-4203-9459-DFA679E3D1DE}"/>
                </a:ext>
              </a:extLst>
            </p:cNvPr>
            <p:cNvSpPr/>
            <p:nvPr/>
          </p:nvSpPr>
          <p:spPr>
            <a:xfrm>
              <a:off x="2828291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86BE711-48BE-49DA-BDAB-37AB3CAC5C97}"/>
                </a:ext>
              </a:extLst>
            </p:cNvPr>
            <p:cNvSpPr/>
            <p:nvPr/>
          </p:nvSpPr>
          <p:spPr>
            <a:xfrm>
              <a:off x="631826" y="1850260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D90A5247-0277-4474-9624-AC854AB17F1A}"/>
                </a:ext>
              </a:extLst>
            </p:cNvPr>
            <p:cNvSpPr/>
            <p:nvPr/>
          </p:nvSpPr>
          <p:spPr>
            <a:xfrm>
              <a:off x="1056778" y="1850260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AC7C5319-8C29-4B0E-A52F-CB502E119075}"/>
                </a:ext>
              </a:extLst>
            </p:cNvPr>
            <p:cNvSpPr/>
            <p:nvPr/>
          </p:nvSpPr>
          <p:spPr>
            <a:xfrm>
              <a:off x="819174" y="2508247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F2945EA2-BCFE-442C-AF9E-528005D01D44}"/>
                </a:ext>
              </a:extLst>
            </p:cNvPr>
            <p:cNvSpPr/>
            <p:nvPr/>
          </p:nvSpPr>
          <p:spPr>
            <a:xfrm>
              <a:off x="2064423" y="2102480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C8D91D4-2760-49C2-B936-F9C664D52F72}"/>
                </a:ext>
              </a:extLst>
            </p:cNvPr>
            <p:cNvSpPr/>
            <p:nvPr/>
          </p:nvSpPr>
          <p:spPr>
            <a:xfrm>
              <a:off x="2580765" y="1792927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023AF809-38CA-41A0-9AE7-697AAEBD97FD}"/>
                </a:ext>
              </a:extLst>
            </p:cNvPr>
            <p:cNvSpPr/>
            <p:nvPr/>
          </p:nvSpPr>
          <p:spPr>
            <a:xfrm>
              <a:off x="2580765" y="243943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562285F-51E0-4412-94E1-3DE8AC1AF558}"/>
                </a:ext>
              </a:extLst>
            </p:cNvPr>
            <p:cNvSpPr txBox="1"/>
            <p:nvPr/>
          </p:nvSpPr>
          <p:spPr>
            <a:xfrm>
              <a:off x="1532659" y="2275123"/>
              <a:ext cx="443778" cy="3159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03742CAE-8E09-488C-935B-7BCE1D0CED2B}"/>
                </a:ext>
              </a:extLst>
            </p:cNvPr>
            <p:cNvCxnSpPr/>
            <p:nvPr/>
          </p:nvCxnSpPr>
          <p:spPr>
            <a:xfrm>
              <a:off x="631826" y="2439434"/>
              <a:ext cx="79964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9FFC4B5-3B8B-438A-A226-D53B33D73C27}"/>
                </a:ext>
              </a:extLst>
            </p:cNvPr>
            <p:cNvCxnSpPr>
              <a:cxnSpLocks/>
            </p:cNvCxnSpPr>
            <p:nvPr/>
          </p:nvCxnSpPr>
          <p:spPr>
            <a:xfrm>
              <a:off x="2480859" y="2379665"/>
              <a:ext cx="56012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number cards to show an improper fraction as a mixed number.</a:t>
            </a:r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8529670-C928-4E44-94E4-2324B42BC919}"/>
              </a:ext>
            </a:extLst>
          </p:cNvPr>
          <p:cNvGrpSpPr/>
          <p:nvPr/>
        </p:nvGrpSpPr>
        <p:grpSpPr>
          <a:xfrm>
            <a:off x="2024897" y="1919385"/>
            <a:ext cx="5094207" cy="3708696"/>
            <a:chOff x="450251" y="1034014"/>
            <a:chExt cx="2752737" cy="2004054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CD29ECC1-5ACD-4F4F-B3CB-3C66F735F729}"/>
                </a:ext>
              </a:extLst>
            </p:cNvPr>
            <p:cNvSpPr/>
            <p:nvPr/>
          </p:nvSpPr>
          <p:spPr>
            <a:xfrm>
              <a:off x="450251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E04154B1-8417-4FD4-A814-AA001C5EF7D6}"/>
                </a:ext>
              </a:extLst>
            </p:cNvPr>
            <p:cNvSpPr/>
            <p:nvPr/>
          </p:nvSpPr>
          <p:spPr>
            <a:xfrm>
              <a:off x="925859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7FC6F0BB-8E72-4846-8E87-CEC4DBE64A21}"/>
                </a:ext>
              </a:extLst>
            </p:cNvPr>
            <p:cNvSpPr/>
            <p:nvPr/>
          </p:nvSpPr>
          <p:spPr>
            <a:xfrm>
              <a:off x="1401467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33F04376-5BCC-477F-880F-217A62EA1876}"/>
                </a:ext>
              </a:extLst>
            </p:cNvPr>
            <p:cNvSpPr/>
            <p:nvPr/>
          </p:nvSpPr>
          <p:spPr>
            <a:xfrm>
              <a:off x="1877075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CAD83958-B6AF-4469-9F3B-AAE87C14D784}"/>
                </a:ext>
              </a:extLst>
            </p:cNvPr>
            <p:cNvSpPr/>
            <p:nvPr/>
          </p:nvSpPr>
          <p:spPr>
            <a:xfrm>
              <a:off x="2352683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294A6716-8C25-4203-9459-DFA679E3D1DE}"/>
                </a:ext>
              </a:extLst>
            </p:cNvPr>
            <p:cNvSpPr/>
            <p:nvPr/>
          </p:nvSpPr>
          <p:spPr>
            <a:xfrm>
              <a:off x="2828291" y="103401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86BE711-48BE-49DA-BDAB-37AB3CAC5C97}"/>
                </a:ext>
              </a:extLst>
            </p:cNvPr>
            <p:cNvSpPr/>
            <p:nvPr/>
          </p:nvSpPr>
          <p:spPr>
            <a:xfrm>
              <a:off x="631826" y="1850260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D90A5247-0277-4474-9624-AC854AB17F1A}"/>
                </a:ext>
              </a:extLst>
            </p:cNvPr>
            <p:cNvSpPr/>
            <p:nvPr/>
          </p:nvSpPr>
          <p:spPr>
            <a:xfrm>
              <a:off x="1056778" y="1850260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AC7C5319-8C29-4B0E-A52F-CB502E119075}"/>
                </a:ext>
              </a:extLst>
            </p:cNvPr>
            <p:cNvSpPr/>
            <p:nvPr/>
          </p:nvSpPr>
          <p:spPr>
            <a:xfrm>
              <a:off x="819174" y="2508247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F2945EA2-BCFE-442C-AF9E-528005D01D44}"/>
                </a:ext>
              </a:extLst>
            </p:cNvPr>
            <p:cNvSpPr/>
            <p:nvPr/>
          </p:nvSpPr>
          <p:spPr>
            <a:xfrm>
              <a:off x="2064423" y="2102480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C8D91D4-2760-49C2-B936-F9C664D52F72}"/>
                </a:ext>
              </a:extLst>
            </p:cNvPr>
            <p:cNvSpPr/>
            <p:nvPr/>
          </p:nvSpPr>
          <p:spPr>
            <a:xfrm>
              <a:off x="2580765" y="1792927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6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023AF809-38CA-41A0-9AE7-697AAEBD97FD}"/>
                </a:ext>
              </a:extLst>
            </p:cNvPr>
            <p:cNvSpPr/>
            <p:nvPr/>
          </p:nvSpPr>
          <p:spPr>
            <a:xfrm>
              <a:off x="2580765" y="2439434"/>
              <a:ext cx="374697" cy="529821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562285F-51E0-4412-94E1-3DE8AC1AF558}"/>
                </a:ext>
              </a:extLst>
            </p:cNvPr>
            <p:cNvSpPr txBox="1"/>
            <p:nvPr/>
          </p:nvSpPr>
          <p:spPr>
            <a:xfrm>
              <a:off x="1532659" y="2275123"/>
              <a:ext cx="443778" cy="3159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Century Gothic" panose="020B0502020202020204" pitchFamily="34" charset="0"/>
                </a:rPr>
                <a:t>=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03742CAE-8E09-488C-935B-7BCE1D0CED2B}"/>
                </a:ext>
              </a:extLst>
            </p:cNvPr>
            <p:cNvCxnSpPr/>
            <p:nvPr/>
          </p:nvCxnSpPr>
          <p:spPr>
            <a:xfrm>
              <a:off x="631826" y="2439434"/>
              <a:ext cx="79964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9FFC4B5-3B8B-438A-A226-D53B33D73C27}"/>
                </a:ext>
              </a:extLst>
            </p:cNvPr>
            <p:cNvCxnSpPr>
              <a:cxnSpLocks/>
            </p:cNvCxnSpPr>
            <p:nvPr/>
          </p:nvCxnSpPr>
          <p:spPr>
            <a:xfrm>
              <a:off x="2480859" y="2379665"/>
              <a:ext cx="56012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753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correct the mistakes. Explain your answer.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BF3B0D7F-4AE2-4133-A54D-E81FA07CEC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934970"/>
              </p:ext>
            </p:extLst>
          </p:nvPr>
        </p:nvGraphicFramePr>
        <p:xfrm>
          <a:off x="1716621" y="1505913"/>
          <a:ext cx="5380866" cy="402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810">
                  <a:extLst>
                    <a:ext uri="{9D8B030D-6E8A-4147-A177-3AD203B41FA5}">
                      <a16:colId xmlns:a16="http://schemas.microsoft.com/office/drawing/2014/main" val="878845393"/>
                    </a:ext>
                  </a:extLst>
                </a:gridCol>
                <a:gridCol w="523139">
                  <a:extLst>
                    <a:ext uri="{9D8B030D-6E8A-4147-A177-3AD203B41FA5}">
                      <a16:colId xmlns:a16="http://schemas.microsoft.com/office/drawing/2014/main" val="14935349"/>
                    </a:ext>
                  </a:extLst>
                </a:gridCol>
                <a:gridCol w="1121014">
                  <a:extLst>
                    <a:ext uri="{9D8B030D-6E8A-4147-A177-3AD203B41FA5}">
                      <a16:colId xmlns:a16="http://schemas.microsoft.com/office/drawing/2014/main" val="3080720585"/>
                    </a:ext>
                  </a:extLst>
                </a:gridCol>
                <a:gridCol w="971545">
                  <a:extLst>
                    <a:ext uri="{9D8B030D-6E8A-4147-A177-3AD203B41FA5}">
                      <a16:colId xmlns:a16="http://schemas.microsoft.com/office/drawing/2014/main" val="2555541242"/>
                    </a:ext>
                  </a:extLst>
                </a:gridCol>
                <a:gridCol w="1121014">
                  <a:extLst>
                    <a:ext uri="{9D8B030D-6E8A-4147-A177-3AD203B41FA5}">
                      <a16:colId xmlns:a16="http://schemas.microsoft.com/office/drawing/2014/main" val="3044768484"/>
                    </a:ext>
                  </a:extLst>
                </a:gridCol>
                <a:gridCol w="373672">
                  <a:extLst>
                    <a:ext uri="{9D8B030D-6E8A-4147-A177-3AD203B41FA5}">
                      <a16:colId xmlns:a16="http://schemas.microsoft.com/office/drawing/2014/main" val="1934322486"/>
                    </a:ext>
                  </a:extLst>
                </a:gridCol>
                <a:gridCol w="373672">
                  <a:extLst>
                    <a:ext uri="{9D8B030D-6E8A-4147-A177-3AD203B41FA5}">
                      <a16:colId xmlns:a16="http://schemas.microsoft.com/office/drawing/2014/main" val="4079817092"/>
                    </a:ext>
                  </a:extLst>
                </a:gridCol>
              </a:tblGrid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23049117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871781"/>
                  </a:ext>
                </a:extLst>
              </a:tr>
              <a:tr h="32947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715743"/>
                  </a:ext>
                </a:extLst>
              </a:tr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16470034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8922971"/>
                  </a:ext>
                </a:extLst>
              </a:tr>
              <a:tr h="32947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0895780"/>
                  </a:ext>
                </a:extLst>
              </a:tr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59575970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7846825"/>
                  </a:ext>
                </a:extLst>
              </a:tr>
              <a:tr h="32947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8316518"/>
                  </a:ext>
                </a:extLst>
              </a:tr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3635002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40444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27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correct the mistakes. Explain your answer.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– the numerator should be 3.</a:t>
            </a: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 – the numerator and denominator have been mixed up.</a:t>
            </a:r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BF3B0D7F-4AE2-4133-A54D-E81FA07CEC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742411"/>
              </p:ext>
            </p:extLst>
          </p:nvPr>
        </p:nvGraphicFramePr>
        <p:xfrm>
          <a:off x="1716621" y="1505913"/>
          <a:ext cx="5380866" cy="402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810">
                  <a:extLst>
                    <a:ext uri="{9D8B030D-6E8A-4147-A177-3AD203B41FA5}">
                      <a16:colId xmlns:a16="http://schemas.microsoft.com/office/drawing/2014/main" val="878845393"/>
                    </a:ext>
                  </a:extLst>
                </a:gridCol>
                <a:gridCol w="523139">
                  <a:extLst>
                    <a:ext uri="{9D8B030D-6E8A-4147-A177-3AD203B41FA5}">
                      <a16:colId xmlns:a16="http://schemas.microsoft.com/office/drawing/2014/main" val="14935349"/>
                    </a:ext>
                  </a:extLst>
                </a:gridCol>
                <a:gridCol w="1121014">
                  <a:extLst>
                    <a:ext uri="{9D8B030D-6E8A-4147-A177-3AD203B41FA5}">
                      <a16:colId xmlns:a16="http://schemas.microsoft.com/office/drawing/2014/main" val="3080720585"/>
                    </a:ext>
                  </a:extLst>
                </a:gridCol>
                <a:gridCol w="971545">
                  <a:extLst>
                    <a:ext uri="{9D8B030D-6E8A-4147-A177-3AD203B41FA5}">
                      <a16:colId xmlns:a16="http://schemas.microsoft.com/office/drawing/2014/main" val="2555541242"/>
                    </a:ext>
                  </a:extLst>
                </a:gridCol>
                <a:gridCol w="1121014">
                  <a:extLst>
                    <a:ext uri="{9D8B030D-6E8A-4147-A177-3AD203B41FA5}">
                      <a16:colId xmlns:a16="http://schemas.microsoft.com/office/drawing/2014/main" val="3044768484"/>
                    </a:ext>
                  </a:extLst>
                </a:gridCol>
                <a:gridCol w="373672">
                  <a:extLst>
                    <a:ext uri="{9D8B030D-6E8A-4147-A177-3AD203B41FA5}">
                      <a16:colId xmlns:a16="http://schemas.microsoft.com/office/drawing/2014/main" val="1934322486"/>
                    </a:ext>
                  </a:extLst>
                </a:gridCol>
                <a:gridCol w="373672">
                  <a:extLst>
                    <a:ext uri="{9D8B030D-6E8A-4147-A177-3AD203B41FA5}">
                      <a16:colId xmlns:a16="http://schemas.microsoft.com/office/drawing/2014/main" val="4079817092"/>
                    </a:ext>
                  </a:extLst>
                </a:gridCol>
              </a:tblGrid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23049117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871781"/>
                  </a:ext>
                </a:extLst>
              </a:tr>
              <a:tr h="32947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715743"/>
                  </a:ext>
                </a:extLst>
              </a:tr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16470034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8922971"/>
                  </a:ext>
                </a:extLst>
              </a:tr>
              <a:tr h="32947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0895780"/>
                  </a:ext>
                </a:extLst>
              </a:tr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59575970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7846825"/>
                  </a:ext>
                </a:extLst>
              </a:tr>
              <a:tr h="32947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8316518"/>
                  </a:ext>
                </a:extLst>
              </a:tr>
              <a:tr h="32947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3635002"/>
                  </a:ext>
                </a:extLst>
              </a:tr>
              <a:tr h="3294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40444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838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83ED1DF-BA21-4804-ABC8-FC33233A12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36F482C-68AC-496F-8158-A47FE26015A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Four pizzas are bought for a party. They are cut into 6 equal slices. At the end of the party, there are 9 slices of pizza left.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AA72EA3D-4B2A-4613-83E4-CB84FE3E9B8A}"/>
              </a:ext>
            </a:extLst>
          </p:cNvPr>
          <p:cNvSpPr/>
          <p:nvPr/>
        </p:nvSpPr>
        <p:spPr>
          <a:xfrm>
            <a:off x="3109892" y="2141172"/>
            <a:ext cx="2924215" cy="607961"/>
          </a:xfrm>
          <a:prstGeom prst="wedgeRoundRectCallout">
            <a:avLst>
              <a:gd name="adj1" fmla="val -57713"/>
              <a:gd name="adj2" fmla="val 3700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There is        left.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9374CDEE-D0F4-4F4C-A187-7303B3833EFB}"/>
              </a:ext>
            </a:extLst>
          </p:cNvPr>
          <p:cNvSpPr/>
          <p:nvPr/>
        </p:nvSpPr>
        <p:spPr>
          <a:xfrm>
            <a:off x="2935691" y="3475613"/>
            <a:ext cx="2924215" cy="656797"/>
          </a:xfrm>
          <a:prstGeom prst="wedgeRoundRectCallout">
            <a:avLst>
              <a:gd name="adj1" fmla="val 63106"/>
              <a:gd name="adj2" fmla="val 3277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There is       left.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C683CD5F-2EEB-43AE-8D38-93E845A9DF7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11074" y="2141172"/>
          <a:ext cx="540327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159">
                  <a:extLst>
                    <a:ext uri="{9D8B030D-6E8A-4147-A177-3AD203B41FA5}">
                      <a16:colId xmlns:a16="http://schemas.microsoft.com/office/drawing/2014/main" val="3393859582"/>
                    </a:ext>
                  </a:extLst>
                </a:gridCol>
                <a:gridCol w="193168">
                  <a:extLst>
                    <a:ext uri="{9D8B030D-6E8A-4147-A177-3AD203B41FA5}">
                      <a16:colId xmlns:a16="http://schemas.microsoft.com/office/drawing/2014/main" val="403654692"/>
                    </a:ext>
                  </a:extLst>
                </a:gridCol>
              </a:tblGrid>
              <a:tr h="24679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9723823"/>
                  </a:ext>
                </a:extLst>
              </a:tr>
              <a:tr h="2467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8012464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8678626-622D-414A-86E9-7400AEBA54B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363" y="3499211"/>
          <a:ext cx="521562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2155">
                  <a:extLst>
                    <a:ext uri="{9D8B030D-6E8A-4147-A177-3AD203B41FA5}">
                      <a16:colId xmlns:a16="http://schemas.microsoft.com/office/drawing/2014/main" val="3393859582"/>
                    </a:ext>
                  </a:extLst>
                </a:gridCol>
                <a:gridCol w="179407">
                  <a:extLst>
                    <a:ext uri="{9D8B030D-6E8A-4147-A177-3AD203B41FA5}">
                      <a16:colId xmlns:a16="http://schemas.microsoft.com/office/drawing/2014/main" val="403654692"/>
                    </a:ext>
                  </a:extLst>
                </a:gridCol>
              </a:tblGrid>
              <a:tr h="24679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9723823"/>
                  </a:ext>
                </a:extLst>
              </a:tr>
              <a:tr h="2467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8012464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EAB5C3CE-EFED-4276-8797-3B7D46354356}"/>
              </a:ext>
            </a:extLst>
          </p:cNvPr>
          <p:cNvSpPr txBox="1"/>
          <p:nvPr/>
        </p:nvSpPr>
        <p:spPr>
          <a:xfrm>
            <a:off x="1875935" y="2749133"/>
            <a:ext cx="98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Jane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EDA8B72-72F8-42D0-AD69-643F0BDCD67B}"/>
              </a:ext>
            </a:extLst>
          </p:cNvPr>
          <p:cNvSpPr txBox="1"/>
          <p:nvPr/>
        </p:nvSpPr>
        <p:spPr>
          <a:xfrm>
            <a:off x="6168570" y="4216044"/>
            <a:ext cx="98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Tom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83ED1DF-BA21-4804-ABC8-FC33233A12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36F482C-68AC-496F-8158-A47FE26015A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Four pizzas are bought for a party. They are cut into 6 equal slices. At the end of the party, there are 9 slices of pizza left.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lvl="0" defTabSz="685800">
              <a:lnSpc>
                <a:spcPct val="200000"/>
              </a:lnSpc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Jane is correct because there is     of the pizza left which, as a mixed number, is 1    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AA72EA3D-4B2A-4613-83E4-CB84FE3E9B8A}"/>
              </a:ext>
            </a:extLst>
          </p:cNvPr>
          <p:cNvSpPr/>
          <p:nvPr/>
        </p:nvSpPr>
        <p:spPr>
          <a:xfrm>
            <a:off x="3109892" y="2141172"/>
            <a:ext cx="2924215" cy="607961"/>
          </a:xfrm>
          <a:prstGeom prst="wedgeRoundRectCallout">
            <a:avLst>
              <a:gd name="adj1" fmla="val -57713"/>
              <a:gd name="adj2" fmla="val 3700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There is        left.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9374CDEE-D0F4-4F4C-A187-7303B3833EFB}"/>
              </a:ext>
            </a:extLst>
          </p:cNvPr>
          <p:cNvSpPr/>
          <p:nvPr/>
        </p:nvSpPr>
        <p:spPr>
          <a:xfrm>
            <a:off x="2935691" y="3475613"/>
            <a:ext cx="2924215" cy="656797"/>
          </a:xfrm>
          <a:prstGeom prst="wedgeRoundRectCallout">
            <a:avLst>
              <a:gd name="adj1" fmla="val 63106"/>
              <a:gd name="adj2" fmla="val 3277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There is       left.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C683CD5F-2EEB-43AE-8D38-93E845A9DF7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11074" y="2141172"/>
          <a:ext cx="540327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7159">
                  <a:extLst>
                    <a:ext uri="{9D8B030D-6E8A-4147-A177-3AD203B41FA5}">
                      <a16:colId xmlns:a16="http://schemas.microsoft.com/office/drawing/2014/main" val="3393859582"/>
                    </a:ext>
                  </a:extLst>
                </a:gridCol>
                <a:gridCol w="193168">
                  <a:extLst>
                    <a:ext uri="{9D8B030D-6E8A-4147-A177-3AD203B41FA5}">
                      <a16:colId xmlns:a16="http://schemas.microsoft.com/office/drawing/2014/main" val="403654692"/>
                    </a:ext>
                  </a:extLst>
                </a:gridCol>
              </a:tblGrid>
              <a:tr h="24679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9723823"/>
                  </a:ext>
                </a:extLst>
              </a:tr>
              <a:tr h="2467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8012464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D8678626-622D-414A-86E9-7400AEBA54B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4363" y="3499211"/>
          <a:ext cx="521562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2155">
                  <a:extLst>
                    <a:ext uri="{9D8B030D-6E8A-4147-A177-3AD203B41FA5}">
                      <a16:colId xmlns:a16="http://schemas.microsoft.com/office/drawing/2014/main" val="3393859582"/>
                    </a:ext>
                  </a:extLst>
                </a:gridCol>
                <a:gridCol w="179407">
                  <a:extLst>
                    <a:ext uri="{9D8B030D-6E8A-4147-A177-3AD203B41FA5}">
                      <a16:colId xmlns:a16="http://schemas.microsoft.com/office/drawing/2014/main" val="403654692"/>
                    </a:ext>
                  </a:extLst>
                </a:gridCol>
              </a:tblGrid>
              <a:tr h="24679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9723823"/>
                  </a:ext>
                </a:extLst>
              </a:tr>
              <a:tr h="2467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8012464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EAB5C3CE-EFED-4276-8797-3B7D46354356}"/>
              </a:ext>
            </a:extLst>
          </p:cNvPr>
          <p:cNvSpPr txBox="1"/>
          <p:nvPr/>
        </p:nvSpPr>
        <p:spPr>
          <a:xfrm>
            <a:off x="1875935" y="2749133"/>
            <a:ext cx="98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Jane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EDA8B72-72F8-42D0-AD69-643F0BDCD67B}"/>
              </a:ext>
            </a:extLst>
          </p:cNvPr>
          <p:cNvSpPr txBox="1"/>
          <p:nvPr/>
        </p:nvSpPr>
        <p:spPr>
          <a:xfrm>
            <a:off x="6168570" y="4216044"/>
            <a:ext cx="98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Tom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7F34347-7F2F-47DE-AC61-27696B28C3C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49373" y="4751077"/>
          <a:ext cx="216000" cy="9041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3654692"/>
                    </a:ext>
                  </a:extLst>
                </a:gridCol>
              </a:tblGrid>
              <a:tr h="45208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9723823"/>
                  </a:ext>
                </a:extLst>
              </a:tr>
              <a:tr h="45208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8012464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E965DDC-03E2-41AC-8BEC-C223183737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873088"/>
              </p:ext>
            </p:extLst>
          </p:nvPr>
        </p:nvGraphicFramePr>
        <p:xfrm>
          <a:off x="2713407" y="5478244"/>
          <a:ext cx="216000" cy="605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00">
                  <a:extLst>
                    <a:ext uri="{9D8B030D-6E8A-4147-A177-3AD203B41FA5}">
                      <a16:colId xmlns:a16="http://schemas.microsoft.com/office/drawing/2014/main" val="403654692"/>
                    </a:ext>
                  </a:extLst>
                </a:gridCol>
              </a:tblGrid>
              <a:tr h="30250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9723823"/>
                  </a:ext>
                </a:extLst>
              </a:tr>
              <a:tr h="30250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80124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143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467088"/>
            <a:ext cx="7886700" cy="4351338"/>
          </a:xfrm>
        </p:spPr>
        <p:txBody>
          <a:bodyPr>
            <a:no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This was the pizza left over at a party. </a:t>
            </a:r>
            <a:endParaRPr lang="en-US" sz="2400" dirty="0" smtClean="0">
              <a:latin typeface="Comic Sans MS" panose="030F0702030302020204" pitchFamily="66" charset="0"/>
            </a:endParaRPr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endParaRPr lang="en-US" sz="2400" dirty="0" smtClean="0">
              <a:latin typeface="Comic Sans MS" panose="030F0702030302020204" pitchFamily="66" charset="0"/>
            </a:endParaRPr>
          </a:p>
          <a:p>
            <a:r>
              <a:rPr lang="en-US" sz="2400" dirty="0" smtClean="0">
                <a:latin typeface="Comic Sans MS" panose="030F0702030302020204" pitchFamily="66" charset="0"/>
              </a:rPr>
              <a:t>Each </a:t>
            </a:r>
            <a:r>
              <a:rPr lang="en-US" sz="2400" dirty="0">
                <a:latin typeface="Comic Sans MS" panose="030F0702030302020204" pitchFamily="66" charset="0"/>
              </a:rPr>
              <a:t>pizza was cut equally. </a:t>
            </a:r>
            <a:endParaRPr lang="en-US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omic Sans MS" panose="030F0702030302020204" pitchFamily="66" charset="0"/>
              </a:rPr>
              <a:t>Anna </a:t>
            </a:r>
            <a:r>
              <a:rPr lang="en-US" sz="2400" dirty="0">
                <a:latin typeface="Comic Sans MS" panose="030F0702030302020204" pitchFamily="66" charset="0"/>
              </a:rPr>
              <a:t>said, “If you add the </a:t>
            </a:r>
            <a:r>
              <a:rPr lang="en-US" sz="2400" dirty="0" smtClean="0">
                <a:latin typeface="Comic Sans MS" panose="030F0702030302020204" pitchFamily="66" charset="0"/>
              </a:rPr>
              <a:t>11/5</a:t>
            </a: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smtClean="0">
                <a:latin typeface="Comic Sans MS" panose="030F0702030302020204" pitchFamily="66" charset="0"/>
              </a:rPr>
              <a:t> </a:t>
            </a:r>
            <a:r>
              <a:rPr lang="en-US" sz="2400" dirty="0">
                <a:latin typeface="Comic Sans MS" panose="030F0702030302020204" pitchFamily="66" charset="0"/>
              </a:rPr>
              <a:t>we ate to this, then there were 5 whole pizzas </a:t>
            </a:r>
            <a:r>
              <a:rPr lang="en-US" sz="2400" dirty="0" smtClean="0">
                <a:latin typeface="Comic Sans MS" panose="030F0702030302020204" pitchFamily="66" charset="0"/>
              </a:rPr>
              <a:t>   to </a:t>
            </a:r>
            <a:r>
              <a:rPr lang="en-US" sz="2400" dirty="0">
                <a:latin typeface="Comic Sans MS" panose="030F0702030302020204" pitchFamily="66" charset="0"/>
              </a:rPr>
              <a:t>begin with.” </a:t>
            </a:r>
            <a:endParaRPr lang="en-US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omic Sans MS" panose="030F0702030302020204" pitchFamily="66" charset="0"/>
              </a:rPr>
              <a:t>Do </a:t>
            </a:r>
            <a:r>
              <a:rPr lang="en-US" sz="2400" dirty="0">
                <a:latin typeface="Comic Sans MS" panose="030F0702030302020204" pitchFamily="66" charset="0"/>
              </a:rPr>
              <a:t>you agree? Explain why.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082" y="1172483"/>
            <a:ext cx="4559347" cy="243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069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467087"/>
            <a:ext cx="8503920" cy="4640489"/>
          </a:xfrm>
        </p:spPr>
        <p:txBody>
          <a:bodyPr>
            <a:noAutofit/>
          </a:bodyPr>
          <a:lstStyle/>
          <a:p>
            <a:r>
              <a:rPr lang="en-US" dirty="0"/>
              <a:t>Three children have converted </a:t>
            </a:r>
            <a:r>
              <a:rPr lang="en-US" dirty="0" smtClean="0"/>
              <a:t>       into </a:t>
            </a:r>
            <a:r>
              <a:rPr lang="en-US" dirty="0"/>
              <a:t>an improper fraction. </a:t>
            </a:r>
            <a:endParaRPr lang="en-US" dirty="0" smtClean="0"/>
          </a:p>
          <a:p>
            <a:r>
              <a:rPr lang="en-US" dirty="0" smtClean="0"/>
              <a:t>Can </a:t>
            </a:r>
            <a:r>
              <a:rPr lang="en-US" dirty="0"/>
              <a:t>you explain the misconception each child has and what they need to do differently?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46" y="2171427"/>
            <a:ext cx="7674008" cy="27532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996" y="445599"/>
            <a:ext cx="355284" cy="66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940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8" ma:contentTypeDescription="Create a new document." ma:contentTypeScope="" ma:versionID="f9bae57d942f349496b0c157240b0a3b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61ec2ab7abc56edcd4447b1e74a28c5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DAA1A1-744E-449B-9462-57CA3F203E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5c7a0828-c5e4-45f8-a074-18a8fdc88ec6"/>
    <ds:schemaRef ds:uri="86144f90-c7b6-48d0-aae5-f5e9e48cc3df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1980</TotalTime>
  <Words>502</Words>
  <Application>Microsoft Office PowerPoint</Application>
  <PresentationFormat>On-screen Show (4:3)</PresentationFormat>
  <Paragraphs>274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ＭＳ Ｐゴシック</vt:lpstr>
      <vt:lpstr>Arial</vt:lpstr>
      <vt:lpstr>Calibri</vt:lpstr>
      <vt:lpstr>Calibri Light</vt:lpstr>
      <vt:lpstr>Century Gothic</vt:lpstr>
      <vt:lpstr>Comic Sans MS</vt:lpstr>
      <vt:lpstr>SassoonCRInfantMedium</vt:lpstr>
      <vt:lpstr>Office Theme</vt:lpstr>
      <vt:lpstr>PowerPoint Presentation</vt:lpstr>
      <vt:lpstr>Improper Fractions</vt:lpstr>
      <vt:lpstr>Mixed Numbers</vt:lpstr>
      <vt:lpstr>CHANGE:  An Improper Fraction to a Mixed Number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Sharon Palmer</cp:lastModifiedBy>
  <cp:revision>52</cp:revision>
  <dcterms:created xsi:type="dcterms:W3CDTF">2018-03-17T10:08:43Z</dcterms:created>
  <dcterms:modified xsi:type="dcterms:W3CDTF">2019-02-04T22:44:21Z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